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5140993"/>
            <a:ext cx="5515501" cy="116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0928"/>
            <a:ext cx="8229600" cy="56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412" y="3429000"/>
            <a:ext cx="101917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78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82183" y="3875425"/>
            <a:ext cx="418070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9608" y="6341452"/>
            <a:ext cx="249063" cy="27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31104" y="3176408"/>
            <a:ext cx="438191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7775" y="5806448"/>
            <a:ext cx="476295" cy="30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452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60564" y="2042994"/>
            <a:ext cx="276251" cy="2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090" y="3789693"/>
            <a:ext cx="266725" cy="22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114725"/>
            <a:ext cx="8640000" cy="262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852378" y="6139627"/>
            <a:ext cx="400088" cy="38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45106" y="4101160"/>
            <a:ext cx="323880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30884" y="3682168"/>
            <a:ext cx="323880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07356" y="3657795"/>
            <a:ext cx="314355" cy="2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4459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36022" y="1544942"/>
            <a:ext cx="3553164" cy="1943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640657"/>
            <a:ext cx="8640000" cy="338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728840" y="4595232"/>
            <a:ext cx="3429327" cy="114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