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768502" y="3767576"/>
            <a:ext cx="4724851" cy="2401664"/>
            <a:chOff x="768502" y="3767576"/>
            <a:chExt cx="4724851" cy="2401664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68502" y="3767576"/>
              <a:ext cx="3524586" cy="240166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4359770" y="3767576"/>
              <a:ext cx="1133583" cy="172500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59" y="1851550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140968"/>
            <a:ext cx="156210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73949" y="3881005"/>
            <a:ext cx="276251" cy="295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0663" y="5795978"/>
            <a:ext cx="257199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26760" y="1938746"/>
            <a:ext cx="447717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3856614"/>
            <a:ext cx="476295" cy="30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4158" y="6251564"/>
            <a:ext cx="447717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30531" y="3823514"/>
            <a:ext cx="4905843" cy="231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87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2283880"/>
            <a:ext cx="5096361" cy="16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61048"/>
            <a:ext cx="8640000" cy="354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39925" y="5398069"/>
            <a:ext cx="6153737" cy="102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321950"/>
            <a:ext cx="4420022" cy="239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1900092"/>
            <a:ext cx="6144211" cy="107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589232"/>
            <a:ext cx="5525027" cy="106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