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4216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221088"/>
            <a:ext cx="8640000" cy="2354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56536" y="4483174"/>
            <a:ext cx="6048952" cy="182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39106"/>
            <a:ext cx="62674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87" y="2924944"/>
            <a:ext cx="591502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1994"/>
            <a:ext cx="8208912" cy="64573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90" y="3440677"/>
            <a:ext cx="666750" cy="4245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38" y="4116447"/>
            <a:ext cx="666750" cy="424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5445224"/>
            <a:ext cx="1368152" cy="4245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6093296"/>
            <a:ext cx="122413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64704"/>
            <a:ext cx="8640960" cy="57648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628800"/>
            <a:ext cx="942975" cy="428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861048"/>
            <a:ext cx="942975" cy="428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079" y="5301208"/>
            <a:ext cx="1145257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7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36551" y="2329643"/>
            <a:ext cx="457243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6374" y="3130941"/>
            <a:ext cx="247673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6628" y="3941778"/>
            <a:ext cx="457243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6727" y="3941778"/>
            <a:ext cx="657287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7554" y="5139887"/>
            <a:ext cx="3238809" cy="4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6066" y="5139887"/>
            <a:ext cx="3496008" cy="40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2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551636"/>
            <a:ext cx="4458125" cy="109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4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453796"/>
            <a:ext cx="5734597" cy="111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2813748"/>
            <a:ext cx="5105887" cy="1114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2022-07-16T09:45:03Z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