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51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113496"/>
            <a:ext cx="8640000" cy="2586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7584" y="4138772"/>
            <a:ext cx="7056784" cy="209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37" y="1844675"/>
            <a:ext cx="6477904" cy="7335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97" y="2996952"/>
            <a:ext cx="47529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78293" y="4065019"/>
            <a:ext cx="447717" cy="381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6198" y="4055482"/>
            <a:ext cx="447717" cy="391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8767" y="4799353"/>
            <a:ext cx="447717" cy="381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0509" y="4827964"/>
            <a:ext cx="885909" cy="305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6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6441" y="2004236"/>
            <a:ext cx="904961" cy="30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7345" y="4167142"/>
            <a:ext cx="5648864" cy="40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647952"/>
            <a:ext cx="8640000" cy="292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88804" y="2356854"/>
            <a:ext cx="314355" cy="305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80" y="3500568"/>
            <a:ext cx="8640000" cy="3024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666352" y="5227648"/>
            <a:ext cx="323880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367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2130555"/>
            <a:ext cx="2933980" cy="177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00765"/>
            <a:ext cx="5616624" cy="29846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559636"/>
            <a:ext cx="2951106" cy="2325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70507"/>
            <a:ext cx="8640000" cy="2845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2718" y="1298006"/>
            <a:ext cx="3981830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08720"/>
            <a:ext cx="8424936" cy="2245763"/>
          </a:xfrm>
          <a:prstGeom prst="rect">
            <a:avLst/>
          </a:prstGeom>
        </p:spPr>
      </p:pic>
      <p:sp useBgFill="1">
        <p:nvSpPr>
          <p:cNvPr id="7" name="Rectangle 4"/>
          <p:cNvSpPr/>
          <p:nvPr/>
        </p:nvSpPr>
        <p:spPr bwMode="white">
          <a:xfrm>
            <a:off x="199604" y="1498299"/>
            <a:ext cx="3981830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99604" y="3982597"/>
            <a:ext cx="4304944" cy="2124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7896" y="1080000"/>
            <a:ext cx="8678104" cy="4345868"/>
            <a:chOff x="177896" y="1080000"/>
            <a:chExt cx="8678104" cy="4345868"/>
          </a:xfrm>
        </p:grpSpPr>
        <p:pic>
          <p:nvPicPr>
            <p:cNvPr id="4" name="img_16777215" descr="7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00" y="1080000"/>
              <a:ext cx="8640000" cy="43458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sp useBgFill="1">
          <p:nvSpPr>
            <p:cNvPr id="6" name="Rectangle 5"/>
            <p:cNvSpPr/>
            <p:nvPr/>
          </p:nvSpPr>
          <p:spPr bwMode="white">
            <a:xfrm>
              <a:off x="177896" y="4196445"/>
              <a:ext cx="6382359" cy="113411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268453"/>
            <a:ext cx="7400308" cy="1680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81" y="4268452"/>
            <a:ext cx="6693431" cy="189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576" y="4005064"/>
            <a:ext cx="5256584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2022-07-16T09:28:53Z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