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5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1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4502023"/>
            <a:ext cx="8640000" cy="2095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72093" y="4653136"/>
            <a:ext cx="5744123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34369"/>
            <a:ext cx="6477000" cy="733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3068960"/>
            <a:ext cx="8248650" cy="49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3663305"/>
            <a:ext cx="18478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6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49715" y="3977417"/>
            <a:ext cx="438191" cy="38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7146" y="3967886"/>
            <a:ext cx="438191" cy="39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0663" y="4692241"/>
            <a:ext cx="447717" cy="38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0068" y="2699720"/>
            <a:ext cx="3677001" cy="3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065" y="4833940"/>
            <a:ext cx="4458125" cy="4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359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1932982"/>
            <a:ext cx="3543638" cy="1763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78" y="3707391"/>
            <a:ext cx="8640000" cy="281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814374" y="4500238"/>
            <a:ext cx="3105446" cy="17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4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873334"/>
            <a:ext cx="3772260" cy="176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82810"/>
            <a:ext cx="8640000" cy="2714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7896" y="4704819"/>
            <a:ext cx="3562690" cy="177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1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8028" y="3424481"/>
            <a:ext cx="4877265" cy="111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406321"/>
            <a:ext cx="6572877" cy="110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177384"/>
            <a:ext cx="7982712" cy="182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