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90" y="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5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5386687"/>
            <a:ext cx="6782447" cy="110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19275"/>
            <a:ext cx="677227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5" y="3068960"/>
            <a:ext cx="447675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217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4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5140" y="2643812"/>
            <a:ext cx="2972083" cy="390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35757" y="3339900"/>
            <a:ext cx="3057816" cy="400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组合 10"/>
          <p:cNvGrpSpPr/>
          <p:nvPr/>
        </p:nvGrpSpPr>
        <p:grpSpPr>
          <a:xfrm>
            <a:off x="177896" y="4083665"/>
            <a:ext cx="7954134" cy="1058433"/>
            <a:chOff x="177896" y="4083665"/>
            <a:chExt cx="7954134" cy="1058433"/>
          </a:xfrm>
        </p:grpSpPr>
        <p:sp useBgFill="1">
          <p:nvSpPr>
            <p:cNvPr id="7" name="Rectangle 6"/>
            <p:cNvSpPr/>
            <p:nvPr/>
          </p:nvSpPr>
          <p:spPr bwMode="white">
            <a:xfrm>
              <a:off x="6160167" y="4083665"/>
              <a:ext cx="1971863" cy="295598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8" name="Rectangle 7"/>
            <p:cNvSpPr/>
            <p:nvPr/>
          </p:nvSpPr>
          <p:spPr bwMode="white">
            <a:xfrm>
              <a:off x="177896" y="4741610"/>
              <a:ext cx="1409834" cy="400488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7896" y="4779752"/>
            <a:ext cx="7954133" cy="1058434"/>
            <a:chOff x="177896" y="4779752"/>
            <a:chExt cx="7954133" cy="1058434"/>
          </a:xfrm>
        </p:grpSpPr>
        <p:sp useBgFill="1">
          <p:nvSpPr>
            <p:cNvPr id="9" name="Rectangle 8"/>
            <p:cNvSpPr/>
            <p:nvPr/>
          </p:nvSpPr>
          <p:spPr bwMode="white">
            <a:xfrm>
              <a:off x="5274257" y="4779752"/>
              <a:ext cx="2857772" cy="305134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0" name="Rectangle 9"/>
            <p:cNvSpPr/>
            <p:nvPr/>
          </p:nvSpPr>
          <p:spPr bwMode="white">
            <a:xfrm>
              <a:off x="177896" y="5447233"/>
              <a:ext cx="1409834" cy="39095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1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88127" y="2709604"/>
            <a:ext cx="3257861" cy="400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组合 10"/>
          <p:cNvGrpSpPr/>
          <p:nvPr/>
        </p:nvGrpSpPr>
        <p:grpSpPr>
          <a:xfrm>
            <a:off x="301733" y="3443403"/>
            <a:ext cx="7896978" cy="1067343"/>
            <a:chOff x="301733" y="3443403"/>
            <a:chExt cx="7896978" cy="1067343"/>
          </a:xfrm>
        </p:grpSpPr>
        <p:sp useBgFill="1">
          <p:nvSpPr>
            <p:cNvPr id="6" name="Rectangle 5"/>
            <p:cNvSpPr/>
            <p:nvPr/>
          </p:nvSpPr>
          <p:spPr bwMode="white">
            <a:xfrm>
              <a:off x="7541424" y="3443403"/>
              <a:ext cx="657287" cy="304955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7" name="Rectangle 6"/>
            <p:cNvSpPr/>
            <p:nvPr/>
          </p:nvSpPr>
          <p:spPr bwMode="white">
            <a:xfrm>
              <a:off x="301733" y="4110493"/>
              <a:ext cx="2600573" cy="40025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7896" y="4120023"/>
            <a:ext cx="7935082" cy="1095932"/>
            <a:chOff x="177896" y="4120023"/>
            <a:chExt cx="7935082" cy="1095932"/>
          </a:xfrm>
        </p:grpSpPr>
        <p:sp useBgFill="1">
          <p:nvSpPr>
            <p:cNvPr id="8" name="Rectangle 7"/>
            <p:cNvSpPr/>
            <p:nvPr/>
          </p:nvSpPr>
          <p:spPr bwMode="white">
            <a:xfrm>
              <a:off x="7046077" y="4120023"/>
              <a:ext cx="1066901" cy="390724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9" name="Rectangle 8"/>
            <p:cNvSpPr/>
            <p:nvPr/>
          </p:nvSpPr>
          <p:spPr bwMode="white">
            <a:xfrm>
              <a:off x="177896" y="4815702"/>
              <a:ext cx="3210231" cy="40025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 useBgFill="1">
        <p:nvSpPr>
          <p:cNvPr id="10" name="Rectangle 9"/>
          <p:cNvSpPr/>
          <p:nvPr/>
        </p:nvSpPr>
        <p:spPr bwMode="white">
          <a:xfrm>
            <a:off x="4845592" y="5549501"/>
            <a:ext cx="685865" cy="30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0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01953" y="4758597"/>
            <a:ext cx="5096361" cy="108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2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9925" y="1948283"/>
            <a:ext cx="7439735" cy="2528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2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4073510"/>
            <a:ext cx="4677221" cy="110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4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4190859"/>
            <a:ext cx="5791753" cy="1097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2022-07-16T08:31:10Z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