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552" y="4509120"/>
            <a:ext cx="6059750" cy="15841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7" y="4509120"/>
            <a:ext cx="5654600" cy="14359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9" y="980728"/>
            <a:ext cx="8575249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96" y="1844675"/>
            <a:ext cx="4191585" cy="6858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56" y="2844800"/>
            <a:ext cx="4308184" cy="655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5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998447" y="3185775"/>
            <a:ext cx="438191" cy="390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74169" y="4005217"/>
            <a:ext cx="685865" cy="314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4560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02438" y="2251232"/>
            <a:ext cx="1066901" cy="30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3431" y="3033566"/>
            <a:ext cx="1114531" cy="314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3431" y="3815899"/>
            <a:ext cx="685865" cy="314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73861" y="4598232"/>
            <a:ext cx="476295" cy="30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825764"/>
            <a:ext cx="8640000" cy="1726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2206915" y="5970713"/>
            <a:ext cx="476295" cy="295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105" y="549320"/>
            <a:ext cx="79283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76872"/>
            <a:ext cx="2448272" cy="35283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484784"/>
            <a:ext cx="1438275" cy="50405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412776"/>
            <a:ext cx="1438275" cy="50405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49964"/>
            <a:ext cx="3384376" cy="420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512" y="1080000"/>
            <a:ext cx="8640000" cy="4162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2520280" cy="36004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204" y="1641898"/>
            <a:ext cx="3029164" cy="36004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291" y="1083508"/>
            <a:ext cx="781050" cy="5583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610" y="1107792"/>
            <a:ext cx="781050" cy="558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520" y="1129815"/>
            <a:ext cx="9036496" cy="48194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149080"/>
            <a:ext cx="2520280" cy="576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083708"/>
            <a:ext cx="2520280" cy="5760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218136"/>
            <a:ext cx="2520280" cy="57606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083708"/>
            <a:ext cx="2520280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1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65084" y="3007000"/>
            <a:ext cx="323880" cy="30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2571" y="4437940"/>
            <a:ext cx="361984" cy="30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2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74302" y="1356364"/>
            <a:ext cx="314355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7874" y="4234371"/>
            <a:ext cx="361984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2022-07-08T08:37:00Z</dcterms:created>
  <dcterms:modified xsi:type="dcterms:W3CDTF">2022-07-17T02:38:54Z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