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7384"/>
            <a:ext cx="8640000" cy="566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7" y="5445224"/>
            <a:ext cx="7920880" cy="1256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08" y="5517232"/>
            <a:ext cx="6372224" cy="1184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44675"/>
            <a:ext cx="3858163" cy="857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108834"/>
            <a:ext cx="4608512" cy="79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2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30706" y="3896233"/>
            <a:ext cx="1073141" cy="315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11567" y="4831796"/>
            <a:ext cx="1105005" cy="305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6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98359" y="2281671"/>
            <a:ext cx="809702" cy="31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9506" y="3206768"/>
            <a:ext cx="1105005" cy="31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7312" y="3902975"/>
            <a:ext cx="685865" cy="305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07312" y="4599182"/>
            <a:ext cx="685865" cy="305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75253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4" name="Rectangle 43"/>
          <p:cNvSpPr/>
          <p:nvPr/>
        </p:nvSpPr>
        <p:spPr bwMode="white">
          <a:xfrm>
            <a:off x="6397265" y="6425014"/>
            <a:ext cx="224019" cy="323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573016"/>
            <a:ext cx="2618869" cy="251964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852936"/>
            <a:ext cx="1296144" cy="62776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841" y="3647807"/>
            <a:ext cx="2804386" cy="2444849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853381"/>
            <a:ext cx="1368152" cy="627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5687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429000"/>
            <a:ext cx="3312368" cy="3024336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988840"/>
            <a:ext cx="1512168" cy="62865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665792"/>
            <a:ext cx="3440637" cy="2787544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2204864"/>
            <a:ext cx="1657350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2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45151" y="2463994"/>
            <a:ext cx="285777" cy="229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60388" y="2463994"/>
            <a:ext cx="285777" cy="229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64246" y="3399384"/>
            <a:ext cx="285777" cy="229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0388" y="3399384"/>
            <a:ext cx="285777" cy="229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9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44710" y="3501338"/>
            <a:ext cx="3105446" cy="163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128" y="692696"/>
            <a:ext cx="8640000" cy="3155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512" y="3356992"/>
            <a:ext cx="8640000" cy="3362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20" y="1470560"/>
            <a:ext cx="3267075" cy="18864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9" y="4134856"/>
            <a:ext cx="3267075" cy="2030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2022-07-16T04:31:02Z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