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029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44710" y="3950865"/>
            <a:ext cx="5248776" cy="231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39046"/>
            <a:ext cx="3858163" cy="8573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3029756"/>
            <a:ext cx="5040560" cy="729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86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711567" y="3951552"/>
            <a:ext cx="676339" cy="305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79351" y="3951552"/>
            <a:ext cx="895435" cy="305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242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83078" y="1919942"/>
            <a:ext cx="1114531" cy="314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35492" y="2845788"/>
            <a:ext cx="1314575" cy="305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69031" y="3771634"/>
            <a:ext cx="685865" cy="314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26407" y="4458860"/>
            <a:ext cx="466769" cy="295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49936" y="5136541"/>
            <a:ext cx="266725" cy="305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26452" y="5136541"/>
            <a:ext cx="685865" cy="305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01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844824"/>
            <a:ext cx="1800200" cy="790575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1809655"/>
            <a:ext cx="1512168" cy="790575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667229"/>
            <a:ext cx="2609850" cy="3014566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441" y="2590322"/>
            <a:ext cx="2609850" cy="3286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622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667229"/>
            <a:ext cx="3960440" cy="301456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072" y="2420888"/>
            <a:ext cx="3385336" cy="3014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4913" y="764704"/>
            <a:ext cx="8640000" cy="3179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504" y="3185712"/>
            <a:ext cx="8640000" cy="3671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412776"/>
            <a:ext cx="4968552" cy="20882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281514"/>
            <a:ext cx="4608512" cy="2238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18" y="980728"/>
            <a:ext cx="8423729" cy="21602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168461"/>
            <a:ext cx="6868905" cy="20882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3140968"/>
            <a:ext cx="7128792" cy="3011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07504" y="1080000"/>
            <a:ext cx="8748496" cy="4351042"/>
            <a:chOff x="107504" y="1080000"/>
            <a:chExt cx="8748496" cy="4351042"/>
          </a:xfrm>
        </p:grpSpPr>
        <p:pic>
          <p:nvPicPr>
            <p:cNvPr id="4" name="img_16777215" descr="7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6000" y="1080000"/>
              <a:ext cx="8640000" cy="435104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sp useBgFill="1">
          <p:nvSpPr>
            <p:cNvPr id="6" name="Rectangle 5"/>
            <p:cNvSpPr/>
            <p:nvPr/>
          </p:nvSpPr>
          <p:spPr bwMode="white">
            <a:xfrm>
              <a:off x="107504" y="4149080"/>
              <a:ext cx="8064896" cy="1224136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5" y="4147347"/>
            <a:ext cx="7003480" cy="144189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006" y="4170353"/>
            <a:ext cx="7135362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6</cp:revision>
  <dcterms:created xsi:type="dcterms:W3CDTF">2022-07-08T08:37:27Z</dcterms:created>
  <dcterms:modified xsi:type="dcterms:W3CDTF">2022-07-16T04:19:51Z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