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48692" cy="1080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80928"/>
            <a:ext cx="4985572" cy="1728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617513"/>
            <a:ext cx="61531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10" y="1851550"/>
            <a:ext cx="3858163" cy="857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068960"/>
            <a:ext cx="52863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21983"/>
            <a:ext cx="8640000" cy="333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04926" y="2661404"/>
            <a:ext cx="695391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3856" y="2661404"/>
            <a:ext cx="685865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140968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5443283" y="3599360"/>
            <a:ext cx="638235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034110" y="3599360"/>
            <a:ext cx="647761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319226" y="4754891"/>
            <a:ext cx="638235" cy="31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910053" y="4754891"/>
            <a:ext cx="628710" cy="31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872390" y="4754891"/>
            <a:ext cx="257199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3671464" y="5919971"/>
            <a:ext cx="447717" cy="29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5147980" y="5919971"/>
            <a:ext cx="628710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6976954" y="5919971"/>
            <a:ext cx="763398" cy="30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3771900" cy="24007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78" y="2564904"/>
            <a:ext cx="424968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04664"/>
            <a:ext cx="8640000" cy="297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6" y="1025472"/>
            <a:ext cx="3352800" cy="25922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408" y="1169488"/>
            <a:ext cx="4464496" cy="2592288"/>
          </a:xfrm>
          <a:prstGeom prst="rect">
            <a:avLst/>
          </a:prstGeom>
        </p:spPr>
      </p:pic>
      <p:pic>
        <p:nvPicPr>
          <p:cNvPr id="13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3140968"/>
            <a:ext cx="8640000" cy="310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6" y="3988969"/>
            <a:ext cx="3563912" cy="25922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931389"/>
            <a:ext cx="39959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4221088"/>
            <a:ext cx="6696744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841896"/>
            <a:ext cx="8640000" cy="144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5576" y="5042127"/>
            <a:ext cx="6480720" cy="121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3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4005064"/>
            <a:ext cx="561662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