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0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838750"/>
            <a:ext cx="8820472" cy="24462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47" y="3789040"/>
            <a:ext cx="6676649" cy="1464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17032"/>
            <a:ext cx="686752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87642" y="4196445"/>
            <a:ext cx="885909" cy="31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505" y="1844675"/>
            <a:ext cx="385762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89" y="2924944"/>
            <a:ext cx="4791075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17058" y="3567728"/>
            <a:ext cx="504873" cy="22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265" y="4253998"/>
            <a:ext cx="352458" cy="22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86" y="5016807"/>
            <a:ext cx="1165403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698" y="4935614"/>
            <a:ext cx="787422" cy="3655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085184"/>
            <a:ext cx="1800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16970" y="1461287"/>
            <a:ext cx="438191" cy="37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2204798"/>
            <a:ext cx="438191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3701351"/>
            <a:ext cx="904961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3386" y="4444862"/>
            <a:ext cx="1114531" cy="30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2957" y="5188373"/>
            <a:ext cx="1114531" cy="30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40410" y="2577333"/>
            <a:ext cx="285777" cy="22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2670" y="2577333"/>
            <a:ext cx="285777" cy="22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1314" y="3559660"/>
            <a:ext cx="285777" cy="228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1678" y="3559660"/>
            <a:ext cx="285777" cy="23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6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30796" y="2071608"/>
            <a:ext cx="1228842" cy="3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9869" y="2071608"/>
            <a:ext cx="1219316" cy="3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97168" y="2796245"/>
            <a:ext cx="447717" cy="371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6672" y="2796245"/>
            <a:ext cx="438191" cy="371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1" y="3444841"/>
            <a:ext cx="2956700" cy="293648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75" y="3501008"/>
            <a:ext cx="2956700" cy="2936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 bwMode="white">
          <a:xfrm>
            <a:off x="2102130" y="1299263"/>
            <a:ext cx="1447938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100" y="1299263"/>
            <a:ext cx="1571775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191" y="2023788"/>
            <a:ext cx="438191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4169" y="2023788"/>
            <a:ext cx="447717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1027" y="2843644"/>
            <a:ext cx="371510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3056" y="2843644"/>
            <a:ext cx="26672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65084" y="2843644"/>
            <a:ext cx="276251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36639" y="2843644"/>
            <a:ext cx="257199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21049" y="3406104"/>
            <a:ext cx="361984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92604" y="3406104"/>
            <a:ext cx="257199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45106" y="3415637"/>
            <a:ext cx="257199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31281" y="3434703"/>
            <a:ext cx="266725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03056" y="3406104"/>
            <a:ext cx="361984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874610" y="3406104"/>
            <a:ext cx="257199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427113" y="3415637"/>
            <a:ext cx="257199" cy="28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426452" y="3835098"/>
            <a:ext cx="3457905" cy="3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11303" y="3997163"/>
            <a:ext cx="257199" cy="2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521049" y="3968563"/>
            <a:ext cx="361984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092604" y="3968563"/>
            <a:ext cx="257199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654632" y="3968563"/>
            <a:ext cx="257199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312582" y="3978096"/>
            <a:ext cx="257199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874610" y="3978096"/>
            <a:ext cx="257199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465217" y="3978096"/>
            <a:ext cx="171466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406518" y="4531023"/>
            <a:ext cx="352458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959020" y="4531023"/>
            <a:ext cx="26672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530575" y="4531023"/>
            <a:ext cx="247673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083078" y="4531023"/>
            <a:ext cx="276251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2654632" y="4531023"/>
            <a:ext cx="257199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303056" y="4531023"/>
            <a:ext cx="26672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874610" y="4531023"/>
            <a:ext cx="26672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426452" y="4960017"/>
            <a:ext cx="3457905" cy="3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4626496" y="5093482"/>
            <a:ext cx="352458" cy="314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5188524" y="5093482"/>
            <a:ext cx="257199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5769605" y="5103016"/>
            <a:ext cx="180992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6331633" y="5103016"/>
            <a:ext cx="180992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6874610" y="5093482"/>
            <a:ext cx="266725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7465217" y="5103016"/>
            <a:ext cx="171466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2" y="1242144"/>
            <a:ext cx="8100766" cy="4842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34" y="1280467"/>
            <a:ext cx="1562100" cy="6286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76" y="1948335"/>
            <a:ext cx="606685" cy="6286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01" y="2929712"/>
            <a:ext cx="3439115" cy="21733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75" y="1142466"/>
            <a:ext cx="1609725" cy="58102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828" y="1962524"/>
            <a:ext cx="714375" cy="54292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043" y="2541460"/>
            <a:ext cx="3860063" cy="293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799839" cy="2448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3717032"/>
            <a:ext cx="6041759" cy="1368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" y="3718702"/>
            <a:ext cx="644842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" y="980728"/>
            <a:ext cx="8748464" cy="23137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84" y="3861048"/>
            <a:ext cx="6070456" cy="13681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4" y="3774806"/>
            <a:ext cx="66770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U1Y2YyYzVjZmVkNTRjNzg0ODAxMjJjYmFjZDlkZDg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11</cp:revision>
  <dcterms:created xsi:type="dcterms:W3CDTF">2022-07-08T08:37:00Z</dcterms:created>
  <dcterms:modified xsi:type="dcterms:W3CDTF">2022-07-16T06:00:54Z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D1B028CF41814425A11B615539C190CF</vt:lpwstr>
  </property>
</Properties>
</file>