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16632"/>
            <a:ext cx="8640000" cy="4940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5057470"/>
            <a:ext cx="6086475" cy="15716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3" y="5114620"/>
            <a:ext cx="5616625" cy="151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25" y="3176587"/>
            <a:ext cx="4705350" cy="5048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87" y="2067694"/>
            <a:ext cx="3857625" cy="85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360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141336" y="3271577"/>
            <a:ext cx="638235" cy="304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64820" y="4005279"/>
            <a:ext cx="657287" cy="304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12160" y="4729452"/>
            <a:ext cx="936103" cy="931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496" y="1052736"/>
            <a:ext cx="8640000" cy="39503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480585" y="1196753"/>
            <a:ext cx="667479" cy="380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99992" y="2691615"/>
            <a:ext cx="657287" cy="305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31640" y="2780928"/>
            <a:ext cx="1638241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92515" y="3112403"/>
            <a:ext cx="133362" cy="76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565857" y="3717032"/>
            <a:ext cx="438191" cy="416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 flipV="1">
            <a:off x="3178557" y="4509119"/>
            <a:ext cx="673363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8640000" cy="55014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768723" y="3883176"/>
            <a:ext cx="133362" cy="76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45944" y="3883176"/>
            <a:ext cx="123836" cy="76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68987" y="6343106"/>
            <a:ext cx="123836" cy="76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41159" y="6343106"/>
            <a:ext cx="133362" cy="76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723" y="3425847"/>
            <a:ext cx="278611" cy="25831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944" y="3425847"/>
            <a:ext cx="278611" cy="25831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987" y="5805264"/>
            <a:ext cx="278611" cy="25831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391" y="5881163"/>
            <a:ext cx="278611" cy="258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66" y="1042615"/>
            <a:ext cx="7936758" cy="4402609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95537" y="1772816"/>
            <a:ext cx="3425923" cy="3345519"/>
            <a:chOff x="395537" y="1772816"/>
            <a:chExt cx="3425923" cy="334551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11760" y="1772816"/>
              <a:ext cx="1409700" cy="714375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537" y="2814079"/>
              <a:ext cx="2952328" cy="2304256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4716015" y="1774486"/>
            <a:ext cx="2993877" cy="3454714"/>
            <a:chOff x="4716015" y="1774486"/>
            <a:chExt cx="2993877" cy="345471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00192" y="1774486"/>
              <a:ext cx="1409700" cy="714375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6015" y="2529544"/>
              <a:ext cx="2993877" cy="269965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/>
          <p:cNvSpPr/>
          <p:nvPr/>
        </p:nvSpPr>
        <p:spPr bwMode="white">
          <a:xfrm>
            <a:off x="6388789" y="1375695"/>
            <a:ext cx="1476515" cy="314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177896" y="3159405"/>
            <a:ext cx="2352899" cy="38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406518" y="3302484"/>
            <a:ext cx="257199" cy="295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29"/>
          <p:cNvSpPr/>
          <p:nvPr/>
        </p:nvSpPr>
        <p:spPr bwMode="white">
          <a:xfrm>
            <a:off x="396992" y="3865259"/>
            <a:ext cx="276251" cy="295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6" name="Rectangle 35"/>
          <p:cNvSpPr/>
          <p:nvPr/>
        </p:nvSpPr>
        <p:spPr bwMode="white">
          <a:xfrm>
            <a:off x="177896" y="4284955"/>
            <a:ext cx="2352899" cy="38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8" name="Rectangle 37"/>
          <p:cNvSpPr/>
          <p:nvPr/>
        </p:nvSpPr>
        <p:spPr bwMode="white">
          <a:xfrm>
            <a:off x="396992" y="4428034"/>
            <a:ext cx="257199" cy="286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61" y="1562758"/>
            <a:ext cx="7875871" cy="3479452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55576" y="1618132"/>
            <a:ext cx="3098366" cy="3683075"/>
            <a:chOff x="755576" y="1618132"/>
            <a:chExt cx="3098366" cy="3683075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20442" y="1618132"/>
              <a:ext cx="1333500" cy="495300"/>
            </a:xfrm>
            <a:prstGeom prst="rect">
              <a:avLst/>
            </a:prstGeom>
          </p:spPr>
        </p:pic>
        <p:pic>
          <p:nvPicPr>
            <p:cNvPr id="66" name="图片 6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5576" y="2276872"/>
              <a:ext cx="2736304" cy="3024335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4644008" y="1614512"/>
            <a:ext cx="3744416" cy="3762914"/>
            <a:chOff x="4644008" y="1614512"/>
            <a:chExt cx="3744416" cy="3762914"/>
          </a:xfrm>
        </p:grpSpPr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97590" y="1614512"/>
              <a:ext cx="1590834" cy="495300"/>
            </a:xfrm>
            <a:prstGeom prst="rect">
              <a:avLst/>
            </a:prstGeom>
          </p:spPr>
        </p:pic>
        <p:pic>
          <p:nvPicPr>
            <p:cNvPr id="67" name="图片 6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4008" y="2353091"/>
              <a:ext cx="2948999" cy="302433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752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58976" y="4305204"/>
            <a:ext cx="5944167" cy="1125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/>
          <p:nvPr/>
        </p:nvSpPr>
        <p:spPr bwMode="white">
          <a:xfrm>
            <a:off x="177896" y="4247038"/>
            <a:ext cx="2190959" cy="324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896" y="4943405"/>
            <a:ext cx="3857993" cy="410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03546"/>
            <a:ext cx="8669856" cy="238549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077072"/>
            <a:ext cx="7128792" cy="206093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578" y="4197899"/>
            <a:ext cx="5420558" cy="1819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14</cp:revision>
  <dcterms:created xsi:type="dcterms:W3CDTF">2022-07-08T08:37:27Z</dcterms:created>
  <dcterms:modified xsi:type="dcterms:W3CDTF">2022-07-16T05:58:46Z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