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3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68590" y="1949292"/>
            <a:ext cx="1962337" cy="401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9770" y="1987502"/>
            <a:ext cx="676339" cy="296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68590" y="2665741"/>
            <a:ext cx="876383" cy="401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59550" y="2703952"/>
            <a:ext cx="676339" cy="305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87819" y="3382190"/>
            <a:ext cx="1914707" cy="401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02791" y="3420401"/>
            <a:ext cx="638235" cy="305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4589"/>
            <a:ext cx="8640000" cy="1914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2381691"/>
            <a:ext cx="590606" cy="535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04" y="1700808"/>
            <a:ext cx="8640000" cy="5044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3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2682891"/>
            <a:ext cx="8011289" cy="1831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009403"/>
            <a:ext cx="4676775" cy="771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231" y="3119437"/>
            <a:ext cx="47720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6632"/>
            <a:ext cx="8244432" cy="1850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2369455"/>
            <a:ext cx="590606" cy="534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4305" y="1873955"/>
            <a:ext cx="8174319" cy="4867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9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21578" y="1184805"/>
            <a:ext cx="447717" cy="400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83960" y="1194333"/>
            <a:ext cx="447717" cy="390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7775" y="1832693"/>
            <a:ext cx="257199" cy="30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97653" y="2404359"/>
            <a:ext cx="438191" cy="390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26672" y="2394831"/>
            <a:ext cx="447717" cy="400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36551" y="2404359"/>
            <a:ext cx="571554" cy="33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21181" y="3042720"/>
            <a:ext cx="247673" cy="30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22196" y="3014136"/>
            <a:ext cx="447717" cy="390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40057" y="3614386"/>
            <a:ext cx="438191" cy="390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92780" y="3614386"/>
            <a:ext cx="562028" cy="33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369517" y="3652497"/>
            <a:ext cx="180992" cy="295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988039" y="4224163"/>
            <a:ext cx="885909" cy="390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902968" y="4262274"/>
            <a:ext cx="257199" cy="295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654632" y="4824412"/>
            <a:ext cx="866857" cy="390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379042" y="4862523"/>
            <a:ext cx="257199" cy="30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2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2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68635" y="1920016"/>
            <a:ext cx="257199" cy="29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88613" y="1920016"/>
            <a:ext cx="257199" cy="29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68635" y="3132313"/>
            <a:ext cx="257199" cy="29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83960" y="3132313"/>
            <a:ext cx="257199" cy="29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59065" y="3695506"/>
            <a:ext cx="1305049" cy="400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02968" y="3733688"/>
            <a:ext cx="257199" cy="29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54721" y="4335064"/>
            <a:ext cx="276251" cy="30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8976" y="2398264"/>
            <a:ext cx="7430209" cy="1614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6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3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74169" y="1308984"/>
            <a:ext cx="2506143" cy="391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35272" y="2072266"/>
            <a:ext cx="657287" cy="295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49936" y="2768760"/>
            <a:ext cx="876383" cy="35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12317" y="2787842"/>
            <a:ext cx="676339" cy="30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92692" y="3465255"/>
            <a:ext cx="1990915" cy="391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60079" y="3503419"/>
            <a:ext cx="676339" cy="295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2022-07-16T13:59:15Z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