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5" r:id="rId14"/>
    <p:sldId id="276" r:id="rId15"/>
    <p:sldId id="278" r:id="rId16"/>
    <p:sldId id="279" r:id="rId17"/>
    <p:sldId id="281" r:id="rId18"/>
    <p:sldId id="283" r:id="rId19"/>
    <p:sldId id="285" r:id="rId20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324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37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3" name="任意多边形 12"/>
          <p:cNvSpPr/>
          <p:nvPr/>
        </p:nvSpPr>
        <p:spPr>
          <a:xfrm>
            <a:off x="1783830" y="1821305"/>
            <a:ext cx="277318" cy="142406"/>
          </a:xfrm>
          <a:custGeom>
            <a:avLst/>
            <a:gdLst>
              <a:gd name="connsiteX0" fmla="*/ 82445 w 277318"/>
              <a:gd name="connsiteY0" fmla="*/ 142406 h 142406"/>
              <a:gd name="connsiteX1" fmla="*/ 0 w 277318"/>
              <a:gd name="connsiteY1" fmla="*/ 0 h 142406"/>
              <a:gd name="connsiteX2" fmla="*/ 277318 w 277318"/>
              <a:gd name="connsiteY2" fmla="*/ 14990 h 142406"/>
              <a:gd name="connsiteX3" fmla="*/ 82445 w 277318"/>
              <a:gd name="connsiteY3" fmla="*/ 142406 h 1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8" h="142406">
                <a:moveTo>
                  <a:pt x="82445" y="142406"/>
                </a:moveTo>
                <a:lnTo>
                  <a:pt x="0" y="0"/>
                </a:lnTo>
                <a:lnTo>
                  <a:pt x="277318" y="14990"/>
                </a:lnTo>
                <a:lnTo>
                  <a:pt x="82445" y="142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857356" y="1928808"/>
            <a:ext cx="14287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278349">
            <a:off x="4717753" y="1537409"/>
            <a:ext cx="189190" cy="173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796613">
            <a:off x="7567129" y="1326674"/>
            <a:ext cx="266141" cy="186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303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32066" y="1932723"/>
            <a:ext cx="78545" cy="128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6100" y="1932723"/>
            <a:ext cx="78545" cy="128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rot="2943715">
            <a:off x="5140233" y="1574502"/>
            <a:ext cx="248360" cy="218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357172"/>
            <a:ext cx="8640000" cy="170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2468111"/>
            <a:ext cx="8640000" cy="23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矩形 7"/>
          <p:cNvSpPr/>
          <p:nvPr/>
        </p:nvSpPr>
        <p:spPr>
          <a:xfrm>
            <a:off x="4286248" y="1000114"/>
            <a:ext cx="21431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43240" y="3071816"/>
            <a:ext cx="285752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214678" y="3214692"/>
            <a:ext cx="142876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36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52992" y="1604079"/>
            <a:ext cx="1156760" cy="111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71486"/>
            <a:ext cx="8640000" cy="2991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694" y="3690558"/>
            <a:ext cx="8640000" cy="103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460068" y="3837319"/>
            <a:ext cx="7715304" cy="853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10" name="矩形 9"/>
          <p:cNvSpPr/>
          <p:nvPr/>
        </p:nvSpPr>
        <p:spPr>
          <a:xfrm rot="675730">
            <a:off x="5545573" y="1781635"/>
            <a:ext cx="210187" cy="867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058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67239" y="1375478"/>
            <a:ext cx="3648099" cy="33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67239" y="1857370"/>
            <a:ext cx="3076595" cy="35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359504" y="2285999"/>
            <a:ext cx="2427338" cy="43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71486"/>
            <a:ext cx="8640000" cy="2120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55572" y="1542605"/>
            <a:ext cx="171371" cy="18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5572" y="2063868"/>
            <a:ext cx="171371" cy="18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7" name="img_16777215" descr="2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20" y="2976577"/>
            <a:ext cx="8640000" cy="128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130084" y="3305090"/>
            <a:ext cx="171371" cy="1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130084" y="3819284"/>
            <a:ext cx="164231" cy="19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714362"/>
            <a:ext cx="8640000" cy="1152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857370"/>
            <a:ext cx="8640000" cy="235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任意多边形 6"/>
          <p:cNvSpPr/>
          <p:nvPr/>
        </p:nvSpPr>
        <p:spPr>
          <a:xfrm>
            <a:off x="5168685" y="2038027"/>
            <a:ext cx="1689315" cy="937648"/>
          </a:xfrm>
          <a:custGeom>
            <a:avLst/>
            <a:gdLst>
              <a:gd name="connsiteX0" fmla="*/ 1162373 w 1689315"/>
              <a:gd name="connsiteY0" fmla="*/ 0 h 937648"/>
              <a:gd name="connsiteX1" fmla="*/ 0 w 1689315"/>
              <a:gd name="connsiteY1" fmla="*/ 340963 h 937648"/>
              <a:gd name="connsiteX2" fmla="*/ 1177871 w 1689315"/>
              <a:gd name="connsiteY2" fmla="*/ 937648 h 937648"/>
              <a:gd name="connsiteX3" fmla="*/ 1689315 w 1689315"/>
              <a:gd name="connsiteY3" fmla="*/ 224726 h 937648"/>
              <a:gd name="connsiteX4" fmla="*/ 1348352 w 1689315"/>
              <a:gd name="connsiteY4" fmla="*/ 0 h 937648"/>
              <a:gd name="connsiteX5" fmla="*/ 1162373 w 1689315"/>
              <a:gd name="connsiteY5" fmla="*/ 0 h 9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9315" h="937648">
                <a:moveTo>
                  <a:pt x="1162373" y="0"/>
                </a:moveTo>
                <a:lnTo>
                  <a:pt x="0" y="340963"/>
                </a:lnTo>
                <a:lnTo>
                  <a:pt x="1177871" y="937648"/>
                </a:lnTo>
                <a:lnTo>
                  <a:pt x="1689315" y="224726"/>
                </a:lnTo>
                <a:lnTo>
                  <a:pt x="1348352" y="0"/>
                </a:lnTo>
                <a:lnTo>
                  <a:pt x="11623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688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8676" y="2571750"/>
            <a:ext cx="8640000" cy="1670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任意多边形 7"/>
          <p:cNvSpPr/>
          <p:nvPr/>
        </p:nvSpPr>
        <p:spPr>
          <a:xfrm>
            <a:off x="4286248" y="2714626"/>
            <a:ext cx="1806315" cy="1407669"/>
          </a:xfrm>
          <a:custGeom>
            <a:avLst/>
            <a:gdLst>
              <a:gd name="connsiteX0" fmla="*/ 0 w 1806315"/>
              <a:gd name="connsiteY0" fmla="*/ 194872 h 1394085"/>
              <a:gd name="connsiteX1" fmla="*/ 1416571 w 1806315"/>
              <a:gd name="connsiteY1" fmla="*/ 1394085 h 1394085"/>
              <a:gd name="connsiteX2" fmla="*/ 1806315 w 1806315"/>
              <a:gd name="connsiteY2" fmla="*/ 899410 h 1394085"/>
              <a:gd name="connsiteX3" fmla="*/ 1798820 w 1806315"/>
              <a:gd name="connsiteY3" fmla="*/ 0 h 1394085"/>
              <a:gd name="connsiteX4" fmla="*/ 0 w 1806315"/>
              <a:gd name="connsiteY4" fmla="*/ 194872 h 13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315" h="1394085">
                <a:moveTo>
                  <a:pt x="0" y="194872"/>
                </a:moveTo>
                <a:lnTo>
                  <a:pt x="1416571" y="1394085"/>
                </a:lnTo>
                <a:lnTo>
                  <a:pt x="1806315" y="899410"/>
                </a:lnTo>
                <a:cubicBezTo>
                  <a:pt x="1803817" y="599607"/>
                  <a:pt x="1801318" y="299803"/>
                  <a:pt x="1798820" y="0"/>
                </a:cubicBezTo>
                <a:lnTo>
                  <a:pt x="0" y="1948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3286116" y="2855626"/>
            <a:ext cx="1079291" cy="1266669"/>
          </a:xfrm>
          <a:custGeom>
            <a:avLst/>
            <a:gdLst>
              <a:gd name="connsiteX0" fmla="*/ 0 w 1079291"/>
              <a:gd name="connsiteY0" fmla="*/ 906905 h 1266669"/>
              <a:gd name="connsiteX1" fmla="*/ 172387 w 1079291"/>
              <a:gd name="connsiteY1" fmla="*/ 1266669 h 1266669"/>
              <a:gd name="connsiteX2" fmla="*/ 1079291 w 1079291"/>
              <a:gd name="connsiteY2" fmla="*/ 0 h 1266669"/>
              <a:gd name="connsiteX3" fmla="*/ 44970 w 1079291"/>
              <a:gd name="connsiteY3" fmla="*/ 0 h 1266669"/>
              <a:gd name="connsiteX4" fmla="*/ 0 w 1079291"/>
              <a:gd name="connsiteY4" fmla="*/ 906905 h 126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91" h="1266669">
                <a:moveTo>
                  <a:pt x="0" y="906905"/>
                </a:moveTo>
                <a:lnTo>
                  <a:pt x="172387" y="1266669"/>
                </a:lnTo>
                <a:lnTo>
                  <a:pt x="1079291" y="0"/>
                </a:lnTo>
                <a:lnTo>
                  <a:pt x="44970" y="0"/>
                </a:lnTo>
                <a:lnTo>
                  <a:pt x="0" y="906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0" y="1709738"/>
            <a:ext cx="59690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531881"/>
            <a:ext cx="8640000" cy="1325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12861" y="2054962"/>
            <a:ext cx="535537" cy="23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6183" y="2054962"/>
            <a:ext cx="535537" cy="22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067" y="2527887"/>
            <a:ext cx="292760" cy="186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340066"/>
            <a:ext cx="8640000" cy="275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9687" y="2704078"/>
            <a:ext cx="264198" cy="21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7538" y="2704078"/>
            <a:ext cx="257057" cy="21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315" y="2704077"/>
            <a:ext cx="278479" cy="20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9075" y="2704078"/>
            <a:ext cx="271339" cy="21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908" y="3269024"/>
            <a:ext cx="8640000" cy="144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1246710" y="4414263"/>
            <a:ext cx="278479" cy="207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431701" y="4414263"/>
            <a:ext cx="257057" cy="2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409618" y="4414263"/>
            <a:ext cx="264198" cy="2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430380" y="4414263"/>
            <a:ext cx="257057" cy="2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98047"/>
            <a:ext cx="8640000" cy="1821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34117" y="655175"/>
            <a:ext cx="164231" cy="18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8878" y="1112277"/>
            <a:ext cx="121388" cy="18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8894" y="1540809"/>
            <a:ext cx="535537" cy="24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0116" y="1990768"/>
            <a:ext cx="528396" cy="24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498311"/>
            <a:ext cx="8640000" cy="185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7062050" y="2641341"/>
            <a:ext cx="371306" cy="19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15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82082" y="1010398"/>
            <a:ext cx="357025" cy="186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45487" y="1010398"/>
            <a:ext cx="842579" cy="21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2049" y="2627896"/>
            <a:ext cx="328463" cy="17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3967" y="2627896"/>
            <a:ext cx="342743" cy="17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45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37421" y="1317518"/>
            <a:ext cx="207074" cy="17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1718" y="1724963"/>
            <a:ext cx="242777" cy="22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01718" y="2146704"/>
            <a:ext cx="242777" cy="228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37421" y="2589888"/>
            <a:ext cx="207074" cy="16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37421" y="3011629"/>
            <a:ext cx="207074" cy="17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00048"/>
            <a:ext cx="8640000" cy="1330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98513" y="1086537"/>
            <a:ext cx="185653" cy="18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382" y="1975924"/>
            <a:ext cx="8640000" cy="250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2266713" y="2083085"/>
            <a:ext cx="171371" cy="178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487737" y="2918951"/>
            <a:ext cx="192793" cy="18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77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88132" y="945785"/>
            <a:ext cx="221355" cy="18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9636" y="1789081"/>
            <a:ext cx="185653" cy="18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全屏显示(16:9)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</cp:lastModifiedBy>
  <cp:revision>13</cp:revision>
  <dcterms:created xsi:type="dcterms:W3CDTF">2022-07-08T08:37:27Z</dcterms:created>
  <dcterms:modified xsi:type="dcterms:W3CDTF">2022-07-19T14:39:45Z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