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1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826540" y="2912737"/>
            <a:ext cx="504873" cy="601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64246" y="3762288"/>
            <a:ext cx="1085953" cy="677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02835" y="3580923"/>
            <a:ext cx="924013" cy="1202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0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000101" y="2071678"/>
            <a:ext cx="4502778" cy="1857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4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8496"/>
            <a:ext cx="8640000" cy="3228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873466"/>
            <a:ext cx="8640000" cy="2270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177896" y="4035621"/>
            <a:ext cx="7782668" cy="2060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917696"/>
            <a:ext cx="381635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3725" y="2786058"/>
            <a:ext cx="54165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65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169914" y="3405692"/>
            <a:ext cx="190518" cy="333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14678" y="4071943"/>
            <a:ext cx="1000132" cy="506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86578" y="4214818"/>
            <a:ext cx="1000132" cy="42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39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11567" y="2156828"/>
            <a:ext cx="190518" cy="333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786058"/>
            <a:ext cx="8640000" cy="1592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5302835" y="3005388"/>
            <a:ext cx="1000220" cy="448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4264511" y="3825494"/>
            <a:ext cx="1009746" cy="448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18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43108" y="2143116"/>
            <a:ext cx="928694" cy="491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00694" y="2786058"/>
            <a:ext cx="1002405" cy="611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85794"/>
            <a:ext cx="8640000" cy="2497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064246" y="1958227"/>
            <a:ext cx="333406" cy="362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22" y="3349108"/>
            <a:ext cx="8640000" cy="2487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7186425" y="4511631"/>
            <a:ext cx="390562" cy="343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5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73420" y="3062908"/>
            <a:ext cx="314355" cy="352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4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74346" y="2187407"/>
            <a:ext cx="314355" cy="353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1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530575" y="2912737"/>
            <a:ext cx="2762513" cy="2052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69472" y="2903192"/>
            <a:ext cx="3286438" cy="2061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2022-07-19T11:47:10Z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