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1" r:id="rId12"/>
    <p:sldId id="273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9934"/>
            <a:ext cx="8640000" cy="2480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32" y="3256685"/>
            <a:ext cx="8640000" cy="3315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矩形 5"/>
          <p:cNvSpPr/>
          <p:nvPr/>
        </p:nvSpPr>
        <p:spPr>
          <a:xfrm>
            <a:off x="285720" y="3500438"/>
            <a:ext cx="4429156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14414" y="5929330"/>
            <a:ext cx="550072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42900"/>
            <a:ext cx="8640000" cy="468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354" y="4338538"/>
            <a:ext cx="8640000" cy="251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14480" y="4500570"/>
            <a:ext cx="5000660" cy="23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5" y="1857364"/>
            <a:ext cx="3816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34" y="2643182"/>
            <a:ext cx="5816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29124" y="4437417"/>
            <a:ext cx="1143008" cy="49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4678" y="5289327"/>
            <a:ext cx="769090" cy="49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31722" y="3073192"/>
            <a:ext cx="514399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1935" y="3745254"/>
            <a:ext cx="726028" cy="54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4744" y="4601453"/>
            <a:ext cx="949854" cy="54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910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1823896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638569" y="2081145"/>
            <a:ext cx="685865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306044" y="1857364"/>
            <a:ext cx="980600" cy="71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6"/>
          <p:cNvSpPr/>
          <p:nvPr/>
        </p:nvSpPr>
        <p:spPr bwMode="white">
          <a:xfrm>
            <a:off x="428596" y="2786058"/>
            <a:ext cx="3143272" cy="217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9"/>
          <p:cNvSpPr/>
          <p:nvPr/>
        </p:nvSpPr>
        <p:spPr bwMode="white">
          <a:xfrm>
            <a:off x="4714876" y="2857496"/>
            <a:ext cx="2714644" cy="335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0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7345" y="1000108"/>
            <a:ext cx="1288771" cy="537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4820" y="928670"/>
            <a:ext cx="2219536" cy="61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14810" y="2000240"/>
            <a:ext cx="2500330" cy="2075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00034" y="2071679"/>
            <a:ext cx="2500330" cy="309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6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928662" y="3071810"/>
            <a:ext cx="2357454" cy="144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86314" y="3214686"/>
            <a:ext cx="2357454" cy="178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77896" y="1928802"/>
            <a:ext cx="2393840" cy="125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93044" y="1857364"/>
            <a:ext cx="2336343" cy="164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14290"/>
            <a:ext cx="8640000" cy="337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2726" y="3500438"/>
            <a:ext cx="8640000" cy="3300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394622" y="3729354"/>
            <a:ext cx="7192061" cy="294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2022-07-19T11:37:48Z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