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2" r:id="rId14"/>
    <p:sldId id="273" r:id="rId1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40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57166"/>
            <a:ext cx="8640000" cy="35051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8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4071942"/>
            <a:ext cx="8640000" cy="2336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6"/>
          <p:cNvSpPr/>
          <p:nvPr/>
        </p:nvSpPr>
        <p:spPr bwMode="white">
          <a:xfrm flipV="1">
            <a:off x="2428860" y="4088008"/>
            <a:ext cx="5643602" cy="555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4857752" y="4929198"/>
            <a:ext cx="1071570" cy="642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8"/>
          <p:cNvSpPr/>
          <p:nvPr/>
        </p:nvSpPr>
        <p:spPr bwMode="white">
          <a:xfrm>
            <a:off x="3857620" y="5857892"/>
            <a:ext cx="1071570" cy="500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90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83122" y="2000240"/>
            <a:ext cx="4860646" cy="587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69296" y="2997997"/>
            <a:ext cx="190518" cy="333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57166"/>
            <a:ext cx="8640000" cy="22548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660" y="2383404"/>
            <a:ext cx="8640000" cy="3894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5638459" y="3337978"/>
            <a:ext cx="1990915" cy="343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5152637" y="4158911"/>
            <a:ext cx="1990915" cy="343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5152637" y="4979845"/>
            <a:ext cx="1990915" cy="343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3399870" y="5753050"/>
            <a:ext cx="3391223" cy="458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02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64555" y="2500460"/>
            <a:ext cx="2238588" cy="571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40939" y="3491924"/>
            <a:ext cx="2114751" cy="580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3825" y="1846258"/>
            <a:ext cx="381635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3396" y="2714620"/>
            <a:ext cx="5969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6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026143" y="3360592"/>
            <a:ext cx="1028798" cy="343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83651" y="4171682"/>
            <a:ext cx="495347" cy="343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83563" y="4992313"/>
            <a:ext cx="285777" cy="343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26760" y="4982771"/>
            <a:ext cx="781124" cy="353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02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645547" y="2130688"/>
            <a:ext cx="504873" cy="439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31369" y="2933032"/>
            <a:ext cx="1000220" cy="448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95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21005" y="2062467"/>
            <a:ext cx="971642" cy="457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79263" y="2062467"/>
            <a:ext cx="971642" cy="457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50068" y="2873241"/>
            <a:ext cx="495347" cy="448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68679" y="3684015"/>
            <a:ext cx="504873" cy="457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12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702703" y="1346854"/>
            <a:ext cx="1028798" cy="352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35316" y="2156949"/>
            <a:ext cx="771598" cy="352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87642" y="4606295"/>
            <a:ext cx="1762293" cy="343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59991" y="4606295"/>
            <a:ext cx="1752767" cy="343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67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921358" y="3347199"/>
            <a:ext cx="495347" cy="352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55470" y="3337673"/>
            <a:ext cx="485821" cy="361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73640" y="4318857"/>
            <a:ext cx="485821" cy="361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36330" y="4423642"/>
            <a:ext cx="428665" cy="219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36330" y="4499851"/>
            <a:ext cx="428665" cy="38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2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14415" y="3500438"/>
            <a:ext cx="1849832" cy="639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57686" y="3643314"/>
            <a:ext cx="1697695" cy="553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01953" y="4597473"/>
            <a:ext cx="1762293" cy="352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57687" y="4500570"/>
            <a:ext cx="1897740" cy="449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92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788216" y="2909282"/>
            <a:ext cx="1019272" cy="662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36022" y="3728648"/>
            <a:ext cx="781124" cy="352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00430" y="4286256"/>
            <a:ext cx="926021" cy="785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7</cp:revision>
  <dcterms:created xsi:type="dcterms:W3CDTF">2022-07-08T08:37:27Z</dcterms:created>
  <dcterms:modified xsi:type="dcterms:W3CDTF">2022-07-19T11:30:07Z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