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sldIdLst>
    <p:sldId id="256" r:id="rId2"/>
    <p:sldId id="257" r:id="rId3"/>
    <p:sldId id="260" r:id="rId4"/>
    <p:sldId id="261" r:id="rId5"/>
    <p:sldId id="263" r:id="rId6"/>
    <p:sldId id="264" r:id="rId7"/>
    <p:sldId id="266" r:id="rId8"/>
    <p:sldId id="267" r:id="rId9"/>
    <p:sldId id="268" r:id="rId10"/>
    <p:sldId id="269" r:id="rId11"/>
    <p:sldId id="270" r:id="rId12"/>
    <p:sldId id="271" r:id="rId13"/>
  </p:sldIdLst>
  <p:sldSz cx="9144000" cy="6858000" type="screen4x3"/>
  <p:notesSz cx="6858000" cy="9144000"/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0"/>
      </a:spcBef>
      <a:spcAft>
        <a:spcPct val="0"/>
      </a:spcAft>
      <a:buNone/>
      <a:defRPr b="0" i="0" u="none" kern="1200" baseline="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howGuides="1">
      <p:cViewPr varScale="1">
        <p:scale>
          <a:sx n="64" d="100"/>
          <a:sy n="64" d="100"/>
        </p:scale>
        <p:origin x="-780" y="-6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pPr fontAlgn="base"/>
            <a:r>
              <a:rPr lang="zh-CN" altLang="en-US" strike="noStrike" noProof="1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竖版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52930" cy="5851525"/>
          </a:xfrm>
        </p:spPr>
        <p:txBody>
          <a:bodyPr vert="eaVert"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3888" y="1709738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623888" y="4589463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54296" y="1600200"/>
            <a:ext cx="4032504" cy="4525963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365125"/>
            <a:ext cx="7886700" cy="1325563"/>
          </a:xfrm>
        </p:spPr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90081" y="1778438"/>
            <a:ext cx="3655181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90081" y="2665379"/>
            <a:ext cx="3655181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92704" y="1778438"/>
            <a:ext cx="3673182" cy="823912"/>
          </a:xfrm>
        </p:spPr>
        <p:txBody>
          <a:bodyPr anchor="ctr" anchorCtr="0"/>
          <a:lstStyle>
            <a:lvl1pPr marL="0" indent="0">
              <a:buNone/>
              <a:defRPr sz="2100"/>
            </a:lvl1pPr>
            <a:lvl2pPr marL="342900" indent="0">
              <a:buNone/>
              <a:defRPr sz="1800"/>
            </a:lvl2pPr>
            <a:lvl3pPr marL="685800" indent="0">
              <a:buNone/>
              <a:defRPr sz="1500"/>
            </a:lvl3pPr>
            <a:lvl4pPr marL="1028700" indent="0">
              <a:buNone/>
              <a:defRPr sz="1350"/>
            </a:lvl4pPr>
            <a:lvl5pPr marL="1371600" indent="0">
              <a:buNone/>
              <a:defRPr sz="1350"/>
            </a:lvl5pPr>
            <a:lvl6pPr marL="1714500" indent="0">
              <a:buNone/>
              <a:defRPr sz="1350"/>
            </a:lvl6pPr>
            <a:lvl7pPr marL="2057400" indent="0">
              <a:buNone/>
              <a:defRPr sz="1350"/>
            </a:lvl7pPr>
            <a:lvl8pPr marL="2400300" indent="0">
              <a:buNone/>
              <a:defRPr sz="1350"/>
            </a:lvl8pPr>
            <a:lvl9pPr marL="2743200" indent="0">
              <a:buNone/>
              <a:defRPr sz="13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92704" y="2665379"/>
            <a:ext cx="3673182" cy="3524284"/>
          </a:xfrm>
        </p:spPr>
        <p:txBody>
          <a:bodyPr/>
          <a:lstStyle/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887391" y="987425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  <a:p>
            <a:pPr lvl="1" fontAlgn="base"/>
            <a:r>
              <a:rPr lang="zh-CN" altLang="en-US" strike="noStrike" noProof="1"/>
              <a:t>第二级</a:t>
            </a:r>
          </a:p>
          <a:p>
            <a:pPr lvl="2" fontAlgn="base"/>
            <a:r>
              <a:rPr lang="zh-CN" altLang="en-US" strike="noStrike" noProof="1"/>
              <a:t>第三级</a:t>
            </a:r>
          </a:p>
          <a:p>
            <a:pPr lvl="3" fontAlgn="base"/>
            <a:r>
              <a:rPr lang="zh-CN" altLang="en-US" strike="noStrike" noProof="1"/>
              <a:t>第四级</a:t>
            </a:r>
          </a:p>
          <a:p>
            <a:pPr lvl="4" fontAlgn="base"/>
            <a:r>
              <a:rPr lang="zh-CN" altLang="en-US" strike="noStrike" noProof="1"/>
              <a:t>第五级</a:t>
            </a: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3124012" cy="1600200"/>
          </a:xfrm>
        </p:spPr>
        <p:txBody>
          <a:bodyPr anchor="b"/>
          <a:lstStyle>
            <a:lvl1pPr>
              <a:defRPr sz="2400"/>
            </a:lvl1pPr>
          </a:lstStyle>
          <a:p>
            <a:pPr fontAlgn="base"/>
            <a:r>
              <a:rPr lang="zh-CN" altLang="en-US" strike="noStrike" noProof="1"/>
              <a:t>单击此处编辑母版标题样式</a:t>
            </a:r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3887391" y="457201"/>
            <a:ext cx="4629150" cy="5403850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fontAlgn="base"/>
            <a:endParaRPr lang="zh-CN" altLang="en-US" strike="noStrike" noProof="1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3124012" cy="3811588"/>
          </a:xfrm>
        </p:spPr>
        <p:txBody>
          <a:bodyPr/>
          <a:lstStyle>
            <a:lvl1pPr marL="0" indent="0">
              <a:buNone/>
              <a:defRPr sz="1500"/>
            </a:lvl1pPr>
            <a:lvl2pPr marL="342900" indent="0">
              <a:buNone/>
              <a:defRPr sz="1350"/>
            </a:lvl2pPr>
            <a:lvl3pPr marL="685800" indent="0">
              <a:buNone/>
              <a:defRPr sz="1200"/>
            </a:lvl3pPr>
            <a:lvl4pPr marL="1028700" indent="0">
              <a:buNone/>
              <a:defRPr sz="1050"/>
            </a:lvl4pPr>
            <a:lvl5pPr marL="1371600" indent="0">
              <a:buNone/>
              <a:defRPr sz="1050"/>
            </a:lvl5pPr>
            <a:lvl6pPr marL="1714500" indent="0">
              <a:buNone/>
              <a:defRPr sz="1050"/>
            </a:lvl6pPr>
            <a:lvl7pPr marL="2057400" indent="0">
              <a:buNone/>
              <a:defRPr sz="1050"/>
            </a:lvl7pPr>
            <a:lvl8pPr marL="2400300" indent="0">
              <a:buNone/>
              <a:defRPr sz="1050"/>
            </a:lvl8pPr>
            <a:lvl9pPr marL="2743200" indent="0">
              <a:buNone/>
              <a:defRPr sz="1050"/>
            </a:lvl9pPr>
          </a:lstStyle>
          <a:p>
            <a:pPr lvl="0" fontAlgn="base"/>
            <a:r>
              <a:rPr lang="zh-CN" altLang="en-US" strike="noStrike" noProof="1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标题 1025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lstStyle/>
          <a:p>
            <a:pPr lvl="0"/>
            <a:r>
              <a:rPr lang="zh-CN" altLang="en-US"/>
              <a:t>单击此处编辑母版标题样式</a:t>
            </a:r>
          </a:p>
        </p:txBody>
      </p:sp>
      <p:sp>
        <p:nvSpPr>
          <p:cNvPr id="1027" name="文本占位符 1026"/>
          <p:cNvSpPr>
            <a:spLocks noGrp="1"/>
          </p:cNvSpPr>
          <p:nvPr>
            <p:ph type="body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</a:ln>
        </p:spPr>
        <p:txBody>
          <a:bodyPr anchor="t" anchorCtr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1028" name="日期占位符 1027"/>
          <p:cNvSpPr>
            <a:spLocks noGrp="1"/>
          </p:cNvSpPr>
          <p:nvPr>
            <p:ph type="dt" sz="half" idx="2"/>
          </p:nvPr>
        </p:nvSpPr>
        <p:spPr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29" name="页脚占位符 1028"/>
          <p:cNvSpPr>
            <a:spLocks noGrp="1"/>
          </p:cNvSpPr>
          <p:nvPr>
            <p:ph type="ftr" sz="quarter" idx="3"/>
          </p:nvPr>
        </p:nvSpPr>
        <p:spPr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ctr">
              <a:defRPr sz="1400"/>
            </a:lvl1pPr>
          </a:lstStyle>
          <a:p>
            <a:pPr lvl="0" fontAlgn="base"/>
            <a:endParaRPr lang="zh-CN" altLang="en-US" strike="noStrike" noProof="1">
              <a:latin typeface="Arial" panose="020B0604020202020204" pitchFamily="34" charset="0"/>
            </a:endParaRPr>
          </a:p>
        </p:txBody>
      </p:sp>
      <p:sp>
        <p:nvSpPr>
          <p:cNvPr id="1030" name="灯片编号占位符 1029"/>
          <p:cNvSpPr>
            <a:spLocks noGrp="1"/>
          </p:cNvSpPr>
          <p:nvPr>
            <p:ph type="sldNum" sz="quarter" idx="4"/>
          </p:nvPr>
        </p:nvSpPr>
        <p:spPr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</a:ln>
        </p:spPr>
        <p:txBody>
          <a:bodyPr/>
          <a:lstStyle>
            <a:lvl1pPr algn="r">
              <a:defRPr sz="1400"/>
            </a:lvl1pPr>
          </a:lstStyle>
          <a:p>
            <a:pPr lvl="0" fontAlgn="base"/>
            <a:fld id="{9A0DB2DC-4C9A-4742-B13C-FB6460FD3503}" type="slidenum">
              <a:rPr lang="zh-CN" altLang="en-US" strike="noStrike" noProof="1"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pPr lvl="0" fontAlgn="base"/>
              <a:t>‹#›</a:t>
            </a:fld>
            <a:endParaRPr lang="zh-CN" altLang="en-US" strike="noStrike" noProof="1">
              <a:latin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marL="0" lvl="0" indent="0" algn="ctr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4400" b="0" i="0" u="none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42900" lvl="0" indent="-3429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32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742950" lvl="1" indent="-28575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2pPr>
      <a:lvl3pPr marL="1143000" lvl="2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•"/>
        <a:defRPr sz="24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3pPr>
      <a:lvl4pPr marL="1600200" lvl="3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–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4pPr>
      <a:lvl5pPr marL="2057400" lvl="4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2514600" lvl="5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971800" lvl="6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3429000" lvl="7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3886200" lvl="8" indent="-228600" algn="l" defTabSz="914400" eaLnBrk="1" fontAlgn="base" latinLnBrk="0" hangingPunct="1">
        <a:lnSpc>
          <a:spcPct val="100000"/>
        </a:lnSpc>
        <a:spcBef>
          <a:spcPct val="20000"/>
        </a:spcBef>
        <a:spcAft>
          <a:spcPct val="0"/>
        </a:spcAft>
        <a:buChar char="»"/>
        <a:defRPr sz="20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lvl="0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sz="1800" b="0" i="0" u="none" kern="1200" baseline="0">
          <a:solidFill>
            <a:schemeClr val="tx1"/>
          </a:solidFill>
          <a:latin typeface="+mn-lt"/>
          <a:ea typeface="+mn-ea"/>
          <a:cs typeface="+mn-cs"/>
        </a:defRPr>
      </a:lvl1pPr>
      <a:lvl2pPr marL="457200" lvl="1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2pPr>
      <a:lvl3pPr marL="914400" lvl="2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3pPr>
      <a:lvl4pPr marL="1371600" lvl="3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4pPr>
      <a:lvl5pPr marL="1828800" lvl="4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5pPr>
      <a:lvl6pPr marL="2286000" lvl="5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6pPr>
      <a:lvl7pPr marL="2743200" lvl="6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7pPr>
      <a:lvl8pPr marL="3200400" lvl="7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8pPr>
      <a:lvl9pPr marL="3657600" lvl="8" indent="0" algn="l" defTabSz="914400" eaLnBrk="1" fontAlgn="base" latinLnBrk="0" hangingPunct="1">
        <a:lnSpc>
          <a:spcPct val="100000"/>
        </a:lnSpc>
        <a:spcBef>
          <a:spcPct val="0"/>
        </a:spcBef>
        <a:spcAft>
          <a:spcPct val="0"/>
        </a:spcAft>
        <a:buNone/>
        <a:defRPr b="0" i="0" u="none" kern="1200" baseline="0">
          <a:solidFill>
            <a:schemeClr val="tx1"/>
          </a:solidFill>
          <a:latin typeface="Arial" panose="020B0604020202020204" pitchFamily="34" charset="0"/>
          <a:ea typeface="宋体" panose="02010600030101010101" pitchFamily="2" charset="-122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图片 1" descr="QQ截图20220708163351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9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4919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1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500042"/>
            <a:ext cx="8640000" cy="506306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4623994" y="1024464"/>
            <a:ext cx="838280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537379" y="1262838"/>
            <a:ext cx="800176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708845" y="1625166"/>
            <a:ext cx="628710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3528514" y="1787260"/>
            <a:ext cx="609658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708845" y="1987494"/>
            <a:ext cx="628710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708845" y="2340288"/>
            <a:ext cx="628710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708845" y="2702616"/>
            <a:ext cx="628710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2" name="Rectangle 11"/>
          <p:cNvSpPr/>
          <p:nvPr/>
        </p:nvSpPr>
        <p:spPr bwMode="white">
          <a:xfrm>
            <a:off x="6062406" y="2883780"/>
            <a:ext cx="600132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3" name="Rectangle 12"/>
          <p:cNvSpPr/>
          <p:nvPr/>
        </p:nvSpPr>
        <p:spPr bwMode="white">
          <a:xfrm>
            <a:off x="708845" y="3064944"/>
            <a:ext cx="628710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4" name="Rectangle 13"/>
          <p:cNvSpPr/>
          <p:nvPr/>
        </p:nvSpPr>
        <p:spPr bwMode="white">
          <a:xfrm>
            <a:off x="4728779" y="1377257"/>
            <a:ext cx="723969" cy="366142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5" name="Rectangle 14"/>
          <p:cNvSpPr/>
          <p:nvPr/>
        </p:nvSpPr>
        <p:spPr bwMode="white">
          <a:xfrm>
            <a:off x="699319" y="3427272"/>
            <a:ext cx="638235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6" name="Rectangle 15"/>
          <p:cNvSpPr/>
          <p:nvPr/>
        </p:nvSpPr>
        <p:spPr bwMode="white">
          <a:xfrm>
            <a:off x="3461833" y="2111449"/>
            <a:ext cx="723969" cy="292723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7" name="Rectangle 16"/>
          <p:cNvSpPr/>
          <p:nvPr/>
        </p:nvSpPr>
        <p:spPr bwMode="white">
          <a:xfrm>
            <a:off x="2261568" y="3598902"/>
            <a:ext cx="609658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8" name="Rectangle 17"/>
          <p:cNvSpPr/>
          <p:nvPr/>
        </p:nvSpPr>
        <p:spPr bwMode="white">
          <a:xfrm>
            <a:off x="708845" y="3789601"/>
            <a:ext cx="628710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9" name="Rectangle 18"/>
          <p:cNvSpPr/>
          <p:nvPr/>
        </p:nvSpPr>
        <p:spPr bwMode="white">
          <a:xfrm>
            <a:off x="5986199" y="3198433"/>
            <a:ext cx="733495" cy="184024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0" name="Rectangle 19"/>
          <p:cNvSpPr/>
          <p:nvPr/>
        </p:nvSpPr>
        <p:spPr bwMode="white">
          <a:xfrm>
            <a:off x="708845" y="4151929"/>
            <a:ext cx="628710" cy="29558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1" name="Rectangle 20"/>
          <p:cNvSpPr/>
          <p:nvPr/>
        </p:nvSpPr>
        <p:spPr bwMode="white">
          <a:xfrm>
            <a:off x="2194887" y="3913555"/>
            <a:ext cx="733495" cy="112512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2" name="Rectangle 21"/>
          <p:cNvSpPr/>
          <p:nvPr/>
        </p:nvSpPr>
        <p:spPr bwMode="white">
          <a:xfrm>
            <a:off x="737423" y="4514257"/>
            <a:ext cx="600132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23" name="Rectangle 22"/>
          <p:cNvSpPr/>
          <p:nvPr/>
        </p:nvSpPr>
        <p:spPr bwMode="white">
          <a:xfrm>
            <a:off x="1099407" y="4876585"/>
            <a:ext cx="238147" cy="305118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1" grpId="0" animBg="1"/>
      <p:bldP spid="22" grpId="0" animBg="1"/>
      <p:bldP spid="23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1" name="图片 4" descr="QQ截图20220708163658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81050" y="1903408"/>
            <a:ext cx="7581900" cy="882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22" y="2714620"/>
            <a:ext cx="6191250" cy="825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0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5367038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g_16777215" descr="2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818009" y="1142984"/>
            <a:ext cx="854033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6" name="Rectangle 4"/>
          <p:cNvSpPr/>
          <p:nvPr/>
        </p:nvSpPr>
        <p:spPr bwMode="white">
          <a:xfrm>
            <a:off x="3558073" y="1859448"/>
            <a:ext cx="433137" cy="2922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5"/>
          <p:cNvSpPr/>
          <p:nvPr/>
        </p:nvSpPr>
        <p:spPr bwMode="white">
          <a:xfrm>
            <a:off x="1957348" y="1529497"/>
            <a:ext cx="875690" cy="454389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6"/>
          <p:cNvSpPr/>
          <p:nvPr/>
        </p:nvSpPr>
        <p:spPr bwMode="white">
          <a:xfrm>
            <a:off x="3369752" y="2161118"/>
            <a:ext cx="875690" cy="391227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7"/>
          <p:cNvSpPr/>
          <p:nvPr/>
        </p:nvSpPr>
        <p:spPr bwMode="white">
          <a:xfrm>
            <a:off x="4782156" y="2519350"/>
            <a:ext cx="875690" cy="3554042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8"/>
          <p:cNvSpPr/>
          <p:nvPr/>
        </p:nvSpPr>
        <p:spPr bwMode="white">
          <a:xfrm>
            <a:off x="6194560" y="3490348"/>
            <a:ext cx="875690" cy="2583044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11" name="img_16777215" descr="1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-150183"/>
            <a:ext cx="8640000" cy="172179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  <p:bldP spid="8" grpId="0" animBg="1"/>
      <p:bldP spid="9" grpId="0" animBg="1"/>
      <p:bldP spid="10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3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3573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1835404" y="1857364"/>
            <a:ext cx="5522678" cy="171451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4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71414"/>
            <a:ext cx="8640000" cy="3841724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pic>
        <p:nvPicPr>
          <p:cNvPr id="5" name="img_16777215" descr="5.png"/>
          <p:cNvPicPr>
            <a:picLocks noChangeAspect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2594" y="3616085"/>
            <a:ext cx="8640000" cy="324193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9" name="Rectangle 7"/>
          <p:cNvSpPr/>
          <p:nvPr/>
        </p:nvSpPr>
        <p:spPr bwMode="white">
          <a:xfrm>
            <a:off x="0" y="3857628"/>
            <a:ext cx="7929585" cy="2971790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6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3520569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7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86813" y="571480"/>
            <a:ext cx="7857087" cy="5760000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2166623" y="1994130"/>
            <a:ext cx="381159" cy="26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3422717" y="2757504"/>
            <a:ext cx="433136" cy="26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4730788" y="3720395"/>
            <a:ext cx="433136" cy="26891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8" name="Rectangle 7"/>
          <p:cNvSpPr/>
          <p:nvPr/>
        </p:nvSpPr>
        <p:spPr bwMode="white">
          <a:xfrm>
            <a:off x="1941392" y="2271720"/>
            <a:ext cx="822958" cy="35566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9" name="Rectangle 8"/>
          <p:cNvSpPr/>
          <p:nvPr/>
        </p:nvSpPr>
        <p:spPr bwMode="white">
          <a:xfrm>
            <a:off x="3240800" y="3035094"/>
            <a:ext cx="822958" cy="279325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0" name="Rectangle 9"/>
          <p:cNvSpPr/>
          <p:nvPr/>
        </p:nvSpPr>
        <p:spPr bwMode="white">
          <a:xfrm>
            <a:off x="4540208" y="3997986"/>
            <a:ext cx="822958" cy="183036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11" name="Rectangle 10"/>
          <p:cNvSpPr/>
          <p:nvPr/>
        </p:nvSpPr>
        <p:spPr bwMode="white">
          <a:xfrm>
            <a:off x="5839616" y="4492443"/>
            <a:ext cx="822958" cy="1335903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xit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  <p:bldP spid="8" grpId="0" animBg="1"/>
      <p:bldP spid="9" grpId="0" animBg="1"/>
      <p:bldP spid="10" grpId="0" animBg="1"/>
      <p:bldP spid="11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g_16777215" descr="8.png"/>
          <p:cNvPicPr>
            <a:picLocks noChangeAspect="1"/>
          </p:cNvPicPr>
          <p:nvPr/>
        </p:nvPicPr>
        <p:blipFill>
          <a:blip r:embed="rId2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16000" y="1080000"/>
            <a:ext cx="8640000" cy="2536655"/>
          </a:xfrm>
          <a:prstGeom prst="rect">
            <a:avLst/>
          </a:prstGeom>
          <a:solidFill>
            <a:schemeClr val="accent1">
              <a:alpha val="0"/>
            </a:schemeClr>
          </a:solidFill>
        </p:spPr>
      </p:pic>
      <p:sp useBgFill="1">
        <p:nvSpPr>
          <p:cNvPr id="5" name="Rectangle 4"/>
          <p:cNvSpPr/>
          <p:nvPr/>
        </p:nvSpPr>
        <p:spPr bwMode="white">
          <a:xfrm>
            <a:off x="3214679" y="1214422"/>
            <a:ext cx="687848" cy="561726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6" name="Rectangle 5"/>
          <p:cNvSpPr/>
          <p:nvPr/>
        </p:nvSpPr>
        <p:spPr bwMode="white">
          <a:xfrm>
            <a:off x="1071538" y="2000240"/>
            <a:ext cx="1116324" cy="672321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 useBgFill="1">
        <p:nvSpPr>
          <p:cNvPr id="7" name="Rectangle 6"/>
          <p:cNvSpPr/>
          <p:nvPr/>
        </p:nvSpPr>
        <p:spPr bwMode="white">
          <a:xfrm>
            <a:off x="6572264" y="2143116"/>
            <a:ext cx="1064418" cy="529445"/>
          </a:xfrm>
          <a:prstGeom prst="rect">
            <a:avLst/>
          </a:prstGeom>
          <a:ln w="6350" cap="flat" cmpd="sng" algn="ctr">
            <a:noFill/>
            <a:prstDash val="solid"/>
            <a:miter lim="800000"/>
          </a:ln>
          <a:effectLst/>
          <a:extLst>
            <a:ext uri="{91240B29-F687-4F45-9708-019B960494DF}">
              <a14:hiddenLine xmlns:a14="http://schemas.microsoft.com/office/drawing/2010/main" xmlns="" w="6350" cap="flat" cmpd="sng" algn="ctr">
                <a:solidFill>
                  <a:schemeClr val="accent1"/>
                </a:solidFill>
                <a:prstDash val="solid"/>
                <a:miter lim="800000"/>
              </a14:hiddenLine>
            </a:ext>
          </a:extLst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 animBg="1"/>
      <p:bldP spid="7" grpId="0" animBg="1"/>
    </p:bldLst>
  </p:timing>
</p:sld>
</file>

<file path=ppt/theme/theme1.xml><?xml version="1.0" encoding="utf-8"?>
<a:theme xmlns:a="http://schemas.openxmlformats.org/drawingml/2006/main" name="默认设计模板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9EDEE"/>
      </a:accent5>
      <a:accent6>
        <a:srgbClr val="2D2D89"/>
      </a:accent6>
      <a:hlink>
        <a:srgbClr val="009999"/>
      </a:hlink>
      <a:folHlink>
        <a:srgbClr val="99CC00"/>
      </a:folHlink>
    </a:clrScheme>
    <a:fontScheme name="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9EDEE"/>
        </a:accent5>
        <a:accent6>
          <a:srgbClr val="2D2D89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4"/>
        </a:accent5>
        <a:accent6>
          <a:srgbClr val="E5895B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7B7E5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BFAF7"/>
        </a:accent3>
        <a:accent4>
          <a:srgbClr val="000000"/>
        </a:accent4>
        <a:accent5>
          <a:srgbClr val="FFFFFF"/>
        </a:accent5>
        <a:accent6>
          <a:srgbClr val="7EB1E5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7B7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8080"/>
        </a:lt1>
        <a:dk2>
          <a:srgbClr val="FFFF99"/>
        </a:dk2>
        <a:lt2>
          <a:srgbClr val="005A58"/>
        </a:lt2>
        <a:accent1>
          <a:srgbClr val="006462"/>
        </a:accent1>
        <a:accent2>
          <a:srgbClr val="6D6FC7"/>
        </a:accent2>
        <a:accent3>
          <a:srgbClr val="AAC1C1"/>
        </a:accent3>
        <a:accent4>
          <a:srgbClr val="DCDCDC"/>
        </a:accent4>
        <a:accent5>
          <a:srgbClr val="AAB8B8"/>
        </a:accent5>
        <a:accent6>
          <a:srgbClr val="6163B2"/>
        </a:accent6>
        <a:hlink>
          <a:srgbClr val="00FFFF"/>
        </a:hlink>
        <a:folHlink>
          <a:srgbClr val="00FF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800000"/>
        </a:lt1>
        <a:dk2>
          <a:srgbClr val="DFD293"/>
        </a:dk2>
        <a:lt2>
          <a:srgbClr val="5C1F00"/>
        </a:lt2>
        <a:accent1>
          <a:srgbClr val="CC3300"/>
        </a:accent1>
        <a:accent2>
          <a:srgbClr val="BE7960"/>
        </a:accent2>
        <a:accent3>
          <a:srgbClr val="C1AAAA"/>
        </a:accent3>
        <a:accent4>
          <a:srgbClr val="DCDCDC"/>
        </a:accent4>
        <a:accent5>
          <a:srgbClr val="E2ADAA"/>
        </a:accent5>
        <a:accent6>
          <a:srgbClr val="AA6C55"/>
        </a:accent6>
        <a:hlink>
          <a:srgbClr val="FFFF99"/>
        </a:hlink>
        <a:folHlink>
          <a:srgbClr val="D3A21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99"/>
        </a:lt1>
        <a:dk2>
          <a:srgbClr val="CCFFFF"/>
        </a:dk2>
        <a:lt2>
          <a:srgbClr val="003366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CDCDC"/>
        </a:accent4>
        <a:accent5>
          <a:srgbClr val="ADB9E2"/>
        </a:accent5>
        <a:accent6>
          <a:srgbClr val="009D00"/>
        </a:accent6>
        <a:hlink>
          <a:srgbClr val="66CCFF"/>
        </a:hlink>
        <a:folHlink>
          <a:srgbClr val="FFE70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000000"/>
        </a:lt1>
        <a:dk2>
          <a:srgbClr val="E3EBF1"/>
        </a:dk2>
        <a:lt2>
          <a:srgbClr val="336699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CDCDC"/>
        </a:accent4>
        <a:accent5>
          <a:srgbClr val="AAADCA"/>
        </a:accent5>
        <a:accent6>
          <a:srgbClr val="3E7B43"/>
        </a:accent6>
        <a:hlink>
          <a:srgbClr val="66CCFF"/>
        </a:hlink>
        <a:folHlink>
          <a:srgbClr val="F0E5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86B5D"/>
        </a:lt1>
        <a:dk2>
          <a:srgbClr val="D1D1CB"/>
        </a:dk2>
        <a:lt2>
          <a:srgbClr val="777777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CDCDC"/>
        </a:accent4>
        <a:accent5>
          <a:srgbClr val="C7C7C1"/>
        </a:accent5>
        <a:accent6>
          <a:srgbClr val="728D96"/>
        </a:accent6>
        <a:hlink>
          <a:srgbClr val="FFCC66"/>
        </a:hlink>
        <a:folHlink>
          <a:srgbClr val="E9DCB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666699"/>
        </a:lt1>
        <a:dk2>
          <a:srgbClr val="FFFFFF"/>
        </a:dk2>
        <a:lt2>
          <a:srgbClr val="3E3E5C"/>
        </a:lt2>
        <a:accent1>
          <a:srgbClr val="60597B"/>
        </a:accent1>
        <a:accent2>
          <a:srgbClr val="6666FF"/>
        </a:accent2>
        <a:accent3>
          <a:srgbClr val="B9B9CA"/>
        </a:accent3>
        <a:accent4>
          <a:srgbClr val="DCDCDC"/>
        </a:accent4>
        <a:accent5>
          <a:srgbClr val="B7B5BF"/>
        </a:accent5>
        <a:accent6>
          <a:srgbClr val="5B5BE5"/>
        </a:accent6>
        <a:hlink>
          <a:srgbClr val="99CCFF"/>
        </a:hlink>
        <a:folHlink>
          <a:srgbClr val="FFFF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">
        <a:dk1>
          <a:srgbClr val="FFFFFF"/>
        </a:dk1>
        <a:lt1>
          <a:srgbClr val="523E26"/>
        </a:lt1>
        <a:dk2>
          <a:srgbClr val="DFC08D"/>
        </a:dk2>
        <a:lt2>
          <a:srgbClr val="2D2015"/>
        </a:lt2>
        <a:accent1>
          <a:srgbClr val="8C7B70"/>
        </a:accent1>
        <a:accent2>
          <a:srgbClr val="8F5F2F"/>
        </a:accent2>
        <a:accent3>
          <a:srgbClr val="B3AFAB"/>
        </a:accent3>
        <a:accent4>
          <a:srgbClr val="DCDCDC"/>
        </a:accent4>
        <a:accent5>
          <a:srgbClr val="C5BFBC"/>
        </a:accent5>
        <a:accent6>
          <a:srgbClr val="805529"/>
        </a:accent6>
        <a:hlink>
          <a:srgbClr val="CCB400"/>
        </a:hlink>
        <a:folHlink>
          <a:srgbClr val="8C9EA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</TotalTime>
  <Words>0</Words>
  <Application>Microsoft Office PowerPoint</Application>
  <PresentationFormat>全屏显示(4:3)</PresentationFormat>
  <Paragraphs>0</Paragraphs>
  <Slides>12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12</vt:i4>
      </vt:variant>
    </vt:vector>
  </HeadingPairs>
  <TitlesOfParts>
    <vt:vector size="13" baseType="lpstr">
      <vt:lpstr>默认设计模板</vt:lpstr>
      <vt:lpstr>幻灯片 1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lenovo</cp:lastModifiedBy>
  <cp:revision>6</cp:revision>
  <dcterms:created xsi:type="dcterms:W3CDTF">2022-07-08T08:37:27Z</dcterms:created>
  <dcterms:modified xsi:type="dcterms:W3CDTF">2022-07-19T10:48:03Z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2052-11.1.0.11830</vt:lpwstr>
  </property>
  <property fmtid="{D5CDD505-2E9C-101B-9397-08002B2CF9AE}" pid="3" name="ICV">
    <vt:lpwstr>D1B028CF41814425A11B615539C190CF</vt:lpwstr>
  </property>
</Properties>
</file>