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8" r:id="rId10"/>
    <p:sldId id="270" r:id="rId11"/>
    <p:sldId id="271" r:id="rId12"/>
    <p:sldId id="273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4" autoAdjust="0"/>
    <p:restoredTop sz="94660"/>
  </p:normalViewPr>
  <p:slideViewPr>
    <p:cSldViewPr showGuides="1">
      <p:cViewPr varScale="1">
        <p:scale>
          <a:sx n="64" d="100"/>
          <a:sy n="64" d="100"/>
        </p:scale>
        <p:origin x="-58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2924" y="1080000"/>
            <a:ext cx="8640000" cy="2946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89920"/>
            <a:ext cx="8640000" cy="1767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177896" y="4338391"/>
            <a:ext cx="7792194" cy="1414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1857364"/>
            <a:ext cx="56578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44" y="2714620"/>
            <a:ext cx="5397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1480"/>
            <a:ext cx="8640000" cy="5677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112538" y="3958758"/>
            <a:ext cx="1495567" cy="6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93353" y="5704878"/>
            <a:ext cx="2981609" cy="501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3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26540" y="2328400"/>
            <a:ext cx="2981609" cy="529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5724" y="4081879"/>
            <a:ext cx="1495567" cy="457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28670"/>
            <a:ext cx="8640000" cy="1137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2056149"/>
            <a:ext cx="8640000" cy="3650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7391226" y="3171288"/>
            <a:ext cx="161940" cy="190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2409175" y="3371441"/>
            <a:ext cx="752546" cy="130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6571998" y="3447690"/>
            <a:ext cx="876383" cy="2049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2952152" y="4762982"/>
            <a:ext cx="371510" cy="733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1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21667" y="3664957"/>
            <a:ext cx="1152635" cy="438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97565" y="4084655"/>
            <a:ext cx="1600352" cy="963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9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59638" y="3137602"/>
            <a:ext cx="590606" cy="590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1667" y="3775839"/>
            <a:ext cx="866857" cy="1000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85794"/>
            <a:ext cx="8640000" cy="2024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098" y="2711070"/>
            <a:ext cx="8640000" cy="3638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4"/>
          <p:cNvSpPr/>
          <p:nvPr/>
        </p:nvSpPr>
        <p:spPr bwMode="white">
          <a:xfrm>
            <a:off x="2766391" y="3064408"/>
            <a:ext cx="266725" cy="2263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4538210" y="3618291"/>
            <a:ext cx="2333847" cy="2272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0042"/>
            <a:ext cx="8640000" cy="2967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3289227"/>
            <a:ext cx="8640000" cy="3274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5605769" y="4578060"/>
            <a:ext cx="533450" cy="1374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2022-07-19T10:27:56Z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