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8" r:id="rId9"/>
    <p:sldId id="271" r:id="rId10"/>
    <p:sldId id="272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2" autoAdjust="0"/>
    <p:restoredTop sz="94660"/>
  </p:normalViewPr>
  <p:slideViewPr>
    <p:cSldViewPr showGuides="1">
      <p:cViewPr varScale="1">
        <p:scale>
          <a:sx n="64" d="100"/>
          <a:sy n="64" d="100"/>
        </p:scale>
        <p:origin x="-4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300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7532" y="1497420"/>
            <a:ext cx="1114531" cy="8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45924"/>
            <a:ext cx="8640000" cy="267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7896" y="4099408"/>
            <a:ext cx="7735038" cy="2111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18194"/>
            <a:ext cx="4896317" cy="294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28802"/>
            <a:ext cx="5657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42" y="2714620"/>
            <a:ext cx="46291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55250" y="5348938"/>
            <a:ext cx="447717" cy="4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9009" y="5348938"/>
            <a:ext cx="447717" cy="438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214678" y="5357826"/>
            <a:ext cx="857256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214414" y="5286388"/>
            <a:ext cx="857256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941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1687140"/>
            <a:ext cx="8640000" cy="416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500562" y="2571744"/>
            <a:ext cx="714380" cy="49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28860" y="4357695"/>
            <a:ext cx="1104372" cy="47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643571" y="4286257"/>
            <a:ext cx="661702" cy="48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429388" y="5072074"/>
            <a:ext cx="1133304" cy="62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87995" y="2187030"/>
            <a:ext cx="1000220" cy="44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02527" y="4095127"/>
            <a:ext cx="752546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1789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1928061"/>
            <a:ext cx="8640000" cy="200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4048091"/>
            <a:ext cx="8640000" cy="259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357218" y="4315287"/>
            <a:ext cx="1038324" cy="45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2852"/>
            <a:ext cx="8640000" cy="101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4248"/>
            <a:ext cx="8640000" cy="4350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14101"/>
            <a:ext cx="8640000" cy="1629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77896" y="5214228"/>
            <a:ext cx="7792194" cy="128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714488"/>
            <a:ext cx="8640000" cy="167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