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7" r:id="rId8"/>
    <p:sldId id="268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6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3199" y="1261157"/>
            <a:ext cx="285777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26496" y="1261157"/>
            <a:ext cx="285777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9671" y="1890443"/>
            <a:ext cx="323880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2493" y="1880908"/>
            <a:ext cx="285777" cy="36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9384" y="1756958"/>
            <a:ext cx="1790871" cy="1239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92471" y="2500659"/>
            <a:ext cx="200044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088" y="1766492"/>
            <a:ext cx="1952811" cy="2162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49715" y="2500659"/>
            <a:ext cx="285777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31589" y="2500659"/>
            <a:ext cx="200044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40189" y="3110875"/>
            <a:ext cx="304829" cy="36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93486" y="3120410"/>
            <a:ext cx="295303" cy="34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40189" y="3702022"/>
            <a:ext cx="295303" cy="35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7896" y="4569674"/>
            <a:ext cx="3886571" cy="573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588392" y="4569674"/>
            <a:ext cx="3172127" cy="343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071678"/>
            <a:ext cx="5048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34" y="2786058"/>
            <a:ext cx="58166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2156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572677"/>
            <a:ext cx="8640000" cy="3562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32" y="-214338"/>
            <a:ext cx="8640000" cy="3634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8860" y="1063092"/>
            <a:ext cx="3122477" cy="2071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71638" y="1188104"/>
            <a:ext cx="2945913" cy="1160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436487"/>
            <a:ext cx="8640000" cy="3707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1" name="Rectangle 4"/>
          <p:cNvSpPr/>
          <p:nvPr/>
        </p:nvSpPr>
        <p:spPr bwMode="white">
          <a:xfrm>
            <a:off x="909648" y="4503881"/>
            <a:ext cx="2876534" cy="171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8"/>
          <p:cNvSpPr/>
          <p:nvPr/>
        </p:nvSpPr>
        <p:spPr bwMode="white">
          <a:xfrm>
            <a:off x="4714876" y="4503881"/>
            <a:ext cx="3214709" cy="192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188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26282"/>
            <a:ext cx="8640000" cy="3366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5"/>
          <p:cNvSpPr/>
          <p:nvPr/>
        </p:nvSpPr>
        <p:spPr bwMode="white">
          <a:xfrm>
            <a:off x="3569120" y="5372506"/>
            <a:ext cx="1276471" cy="410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0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07179" y="2596139"/>
            <a:ext cx="285777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420" y="4703477"/>
            <a:ext cx="1219316" cy="41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35404" y="4287711"/>
            <a:ext cx="2229062" cy="410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728"/>
            <a:ext cx="8640000" cy="3879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25790" y="1658252"/>
            <a:ext cx="1743241" cy="409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1611" y="3593131"/>
            <a:ext cx="771598" cy="4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335248"/>
            <a:ext cx="8640000" cy="2085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3607223" y="5684251"/>
            <a:ext cx="285777" cy="34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042"/>
            <a:ext cx="8640000" cy="188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403597"/>
            <a:ext cx="8640000" cy="394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6"/>
          <p:cNvSpPr/>
          <p:nvPr/>
        </p:nvSpPr>
        <p:spPr bwMode="white">
          <a:xfrm>
            <a:off x="785786" y="3643314"/>
            <a:ext cx="714405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5941071" y="4395613"/>
            <a:ext cx="200044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6388789" y="4395613"/>
            <a:ext cx="304829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2"/>
          <p:cNvSpPr/>
          <p:nvPr/>
        </p:nvSpPr>
        <p:spPr bwMode="white">
          <a:xfrm>
            <a:off x="892339" y="4214819"/>
            <a:ext cx="2686306" cy="150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3"/>
          <p:cNvSpPr/>
          <p:nvPr/>
        </p:nvSpPr>
        <p:spPr bwMode="white">
          <a:xfrm>
            <a:off x="5245680" y="5920601"/>
            <a:ext cx="2229062" cy="34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5072066" y="3643314"/>
            <a:ext cx="500091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642910" y="5786454"/>
            <a:ext cx="3143272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2022-07-19T08:59:00Z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