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6" r:id="rId7"/>
    <p:sldId id="268" r:id="rId8"/>
    <p:sldId id="269" r:id="rId9"/>
    <p:sldId id="270" r:id="rId10"/>
    <p:sldId id="271" r:id="rId11"/>
    <p:sldId id="272" r:id="rId12"/>
    <p:sldId id="274" r:id="rId1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2" autoAdjust="0"/>
    <p:restoredTop sz="94660"/>
  </p:normalViewPr>
  <p:slideViewPr>
    <p:cSldViewPr showGuides="1">
      <p:cViewPr varScale="1">
        <p:scale>
          <a:sx n="64" d="100"/>
          <a:sy n="64" d="100"/>
        </p:scale>
        <p:origin x="-644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24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73596" y="3429000"/>
            <a:ext cx="1441148" cy="571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50597" y="3523553"/>
            <a:ext cx="1381256" cy="448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73596" y="4392160"/>
            <a:ext cx="1371730" cy="439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41071" y="4392160"/>
            <a:ext cx="1371730" cy="439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254544" y="5251222"/>
            <a:ext cx="1371730" cy="439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979175" y="5251222"/>
            <a:ext cx="1362205" cy="439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718" y="357166"/>
            <a:ext cx="8640000" cy="37562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3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4098" y="3932820"/>
            <a:ext cx="8640000" cy="2710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3499886" y="4152363"/>
            <a:ext cx="190518" cy="343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3471308" y="5011448"/>
            <a:ext cx="285777" cy="343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3471308" y="5870533"/>
            <a:ext cx="295303" cy="343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5275" y="2012946"/>
            <a:ext cx="347345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714620"/>
            <a:ext cx="406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79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712008" y="3399347"/>
            <a:ext cx="504873" cy="429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87819" y="4229730"/>
            <a:ext cx="1000220" cy="448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17234" y="4401534"/>
            <a:ext cx="514399" cy="66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49714"/>
            <a:ext cx="8640000" cy="24766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06826" y="1820717"/>
            <a:ext cx="1009746" cy="459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12185" y="2671783"/>
            <a:ext cx="1009746" cy="459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313028"/>
            <a:ext cx="8640000" cy="26163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3130928" y="4458853"/>
            <a:ext cx="971642" cy="458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6036330" y="5318222"/>
            <a:ext cx="990694" cy="458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42852"/>
            <a:ext cx="8640000" cy="1732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4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2660" y="1785926"/>
            <a:ext cx="8640000" cy="37228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5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222" y="5162081"/>
            <a:ext cx="8640000" cy="16959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2537782" y="5362164"/>
            <a:ext cx="1009746" cy="457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6700604" y="5362164"/>
            <a:ext cx="1009746" cy="457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2537782" y="6210135"/>
            <a:ext cx="1009746" cy="466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71480"/>
            <a:ext cx="8640000" cy="3366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703364" y="1725275"/>
            <a:ext cx="447717" cy="448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70046" y="3470272"/>
            <a:ext cx="381036" cy="324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7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2660" y="3769396"/>
            <a:ext cx="8640000" cy="25801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4"/>
          <p:cNvSpPr/>
          <p:nvPr/>
        </p:nvSpPr>
        <p:spPr bwMode="white">
          <a:xfrm>
            <a:off x="7829418" y="4151634"/>
            <a:ext cx="381036" cy="324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7829418" y="5852594"/>
            <a:ext cx="381036" cy="324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259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492912" y="3367301"/>
            <a:ext cx="1352679" cy="457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73464" y="3967718"/>
            <a:ext cx="5029680" cy="200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855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01953" y="3202980"/>
            <a:ext cx="4362866" cy="47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83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21137" y="3081933"/>
            <a:ext cx="3324542" cy="47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6</cp:revision>
  <dcterms:created xsi:type="dcterms:W3CDTF">2022-07-08T08:37:27Z</dcterms:created>
  <dcterms:modified xsi:type="dcterms:W3CDTF">2022-07-19T07:45:27Z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