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70" r:id="rId11"/>
    <p:sldId id="271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0" autoAdjust="0"/>
    <p:restoredTop sz="94660"/>
  </p:normalViewPr>
  <p:slideViewPr>
    <p:cSldViewPr showGuides="1">
      <p:cViewPr varScale="1">
        <p:scale>
          <a:sx n="64" d="100"/>
          <a:sy n="64" d="100"/>
        </p:scale>
        <p:origin x="-49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85794"/>
            <a:ext cx="8640000" cy="530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57224" y="4634992"/>
            <a:ext cx="7544520" cy="146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950" y="2024058"/>
            <a:ext cx="4102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722" y="2928934"/>
            <a:ext cx="5797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3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035448" y="4330498"/>
            <a:ext cx="495347" cy="527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50465" y="4330498"/>
            <a:ext cx="514399" cy="44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11611" y="5274191"/>
            <a:ext cx="1000220" cy="512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7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68635" y="2235513"/>
            <a:ext cx="514399" cy="448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2703" y="2235513"/>
            <a:ext cx="504873" cy="439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2945" y="3180934"/>
            <a:ext cx="533450" cy="343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8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198050" y="3162154"/>
            <a:ext cx="1905181" cy="1767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8662" y="2857496"/>
            <a:ext cx="2857520" cy="1726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54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426452" y="2054343"/>
            <a:ext cx="1905181" cy="1517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1785926"/>
            <a:ext cx="2465278" cy="171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2918"/>
            <a:ext cx="8640000" cy="2652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9850" y="3447463"/>
            <a:ext cx="8640000" cy="2481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251746" y="3647921"/>
            <a:ext cx="3963196" cy="1567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矩形 7"/>
          <p:cNvSpPr/>
          <p:nvPr/>
        </p:nvSpPr>
        <p:spPr>
          <a:xfrm>
            <a:off x="1214414" y="5429264"/>
            <a:ext cx="535785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000108"/>
            <a:ext cx="8640000" cy="3192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8204" y="4222547"/>
            <a:ext cx="8640000" cy="1778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000100" y="4557158"/>
            <a:ext cx="7325424" cy="1319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14290"/>
            <a:ext cx="8640000" cy="2434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2673669"/>
            <a:ext cx="8640000" cy="4033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608999" y="5333749"/>
            <a:ext cx="4629592" cy="1306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2022-07-19T07:16:59Z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