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56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73287" y="2863407"/>
            <a:ext cx="7354002" cy="1277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4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35184" y="2786058"/>
            <a:ext cx="4165444" cy="500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矩形 6"/>
          <p:cNvSpPr/>
          <p:nvPr/>
        </p:nvSpPr>
        <p:spPr>
          <a:xfrm>
            <a:off x="642910" y="3500438"/>
            <a:ext cx="3714776" cy="17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285728"/>
            <a:ext cx="8640000" cy="3623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974" y="3714752"/>
            <a:ext cx="8640000" cy="2423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108870" y="4001041"/>
            <a:ext cx="6601455" cy="2099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1955796"/>
            <a:ext cx="70675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786058"/>
            <a:ext cx="4292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4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788877" y="3434804"/>
            <a:ext cx="1714663" cy="343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30751" y="4283296"/>
            <a:ext cx="723969" cy="343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69384" y="4283296"/>
            <a:ext cx="1619404" cy="343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36683" y="4283296"/>
            <a:ext cx="285777" cy="343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2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30531" y="2167802"/>
            <a:ext cx="514399" cy="438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02703" y="2167802"/>
            <a:ext cx="504873" cy="438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78513" y="3045678"/>
            <a:ext cx="285777" cy="343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84180" y="3856760"/>
            <a:ext cx="504873" cy="448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45195" y="4706009"/>
            <a:ext cx="495347" cy="448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21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714348" y="2857496"/>
            <a:ext cx="2928958" cy="1396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857752" y="2928934"/>
            <a:ext cx="3071834" cy="1324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54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13"/>
          <p:cNvSpPr/>
          <p:nvPr/>
        </p:nvSpPr>
        <p:spPr bwMode="white">
          <a:xfrm>
            <a:off x="71438" y="1928802"/>
            <a:ext cx="2500298" cy="1357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929058" y="2000240"/>
            <a:ext cx="3071834" cy="1286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59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177896" y="1928802"/>
            <a:ext cx="2822468" cy="1324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71934" y="2000240"/>
            <a:ext cx="2928958" cy="1643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05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569120" y="2148581"/>
            <a:ext cx="533450" cy="343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31942" y="2148581"/>
            <a:ext cx="533450" cy="343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78646" y="2997722"/>
            <a:ext cx="523925" cy="343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41468" y="2997722"/>
            <a:ext cx="523925" cy="343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97697" y="3846863"/>
            <a:ext cx="504873" cy="343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70046" y="3846863"/>
            <a:ext cx="495347" cy="343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1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82813" y="3714490"/>
            <a:ext cx="6077530" cy="1288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8</cp:revision>
  <dcterms:created xsi:type="dcterms:W3CDTF">2022-07-08T08:37:27Z</dcterms:created>
  <dcterms:modified xsi:type="dcterms:W3CDTF">2022-07-19T06:41:46Z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