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6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2918"/>
            <a:ext cx="8640000" cy="3049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714752"/>
            <a:ext cx="8640000" cy="240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19054" y="3876887"/>
            <a:ext cx="5658390" cy="2212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110807" y="4754324"/>
            <a:ext cx="1952811" cy="448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884358"/>
            <a:ext cx="70675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0" y="2714620"/>
            <a:ext cx="61595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5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26143" y="4303846"/>
            <a:ext cx="514399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36639" y="4303846"/>
            <a:ext cx="295303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02130" y="5972997"/>
            <a:ext cx="533450" cy="352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87642" y="3114712"/>
            <a:ext cx="571554" cy="45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1578" y="3114712"/>
            <a:ext cx="552502" cy="38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93618" y="3124264"/>
            <a:ext cx="562028" cy="44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0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73684" y="2357450"/>
            <a:ext cx="647761" cy="35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5040" y="2357450"/>
            <a:ext cx="1990915" cy="35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285852" y="3071810"/>
            <a:ext cx="2500329" cy="219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857752" y="3000372"/>
            <a:ext cx="3214710" cy="2264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6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87819" y="1165966"/>
            <a:ext cx="1781345" cy="34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9175" y="1165966"/>
            <a:ext cx="1981389" cy="34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2910" y="2000240"/>
            <a:ext cx="2500330" cy="228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71934" y="1857364"/>
            <a:ext cx="2928958" cy="25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5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87819" y="1156355"/>
            <a:ext cx="1990915" cy="343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9174" y="1000108"/>
            <a:ext cx="2236163" cy="8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0034" y="1857364"/>
            <a:ext cx="2786082" cy="228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357686" y="1714488"/>
            <a:ext cx="2374035" cy="2714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14356"/>
            <a:ext cx="8640000" cy="3330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098" y="4075158"/>
            <a:ext cx="8640000" cy="1639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965994" y="4323043"/>
            <a:ext cx="4896317" cy="1325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0042"/>
            <a:ext cx="8640000" cy="3397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098" y="3780307"/>
            <a:ext cx="8640000" cy="2577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965994" y="4057165"/>
            <a:ext cx="7096802" cy="2205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2022-07-19T05:53:07Z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