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64" r:id="rId7"/>
    <p:sldId id="265" r:id="rId8"/>
    <p:sldId id="266" r:id="rId9"/>
    <p:sldId id="268" r:id="rId10"/>
    <p:sldId id="270" r:id="rId11"/>
    <p:sldId id="271" r:id="rId12"/>
    <p:sldId id="272" r:id="rId13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-1336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992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7541424" y="4873688"/>
            <a:ext cx="523925" cy="343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104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855558" y="1871839"/>
            <a:ext cx="523925" cy="343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846033" y="3531841"/>
            <a:ext cx="533450" cy="343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2200" y="2157410"/>
            <a:ext cx="695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0775" y="3038475"/>
            <a:ext cx="69024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330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293089" y="3644742"/>
            <a:ext cx="314355" cy="343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98624" y="3644742"/>
            <a:ext cx="276251" cy="343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57232"/>
            <a:ext cx="8640000" cy="19751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216882" y="1267529"/>
            <a:ext cx="295303" cy="343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79307" y="1267529"/>
            <a:ext cx="295303" cy="343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2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8280" y="2942214"/>
            <a:ext cx="8640000" cy="26214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>
            <a:off x="6929454" y="4071942"/>
            <a:ext cx="571504" cy="571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347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302394" y="1565894"/>
            <a:ext cx="190518" cy="333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02394" y="2499574"/>
            <a:ext cx="190518" cy="342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21490" y="3423726"/>
            <a:ext cx="285777" cy="352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21490" y="4357406"/>
            <a:ext cx="285777" cy="342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46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073772" y="2385783"/>
            <a:ext cx="285777" cy="343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46121" y="2385783"/>
            <a:ext cx="285777" cy="352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083298" y="3319847"/>
            <a:ext cx="285777" cy="352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46121" y="3319847"/>
            <a:ext cx="295303" cy="352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835625" y="4253911"/>
            <a:ext cx="285777" cy="343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246121" y="4253911"/>
            <a:ext cx="285777" cy="343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083298" y="5187976"/>
            <a:ext cx="285777" cy="352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236595" y="5187976"/>
            <a:ext cx="285777" cy="343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449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197609" y="2404410"/>
            <a:ext cx="304829" cy="343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26452" y="3338167"/>
            <a:ext cx="304829" cy="343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207135" y="4271924"/>
            <a:ext cx="285777" cy="352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435977" y="5205681"/>
            <a:ext cx="285777" cy="343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365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521270" y="1261162"/>
            <a:ext cx="285777" cy="343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11744" y="2195581"/>
            <a:ext cx="295303" cy="343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11744" y="3139535"/>
            <a:ext cx="285777" cy="333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7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222" y="3643314"/>
            <a:ext cx="8640000" cy="27518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4"/>
          <p:cNvSpPr/>
          <p:nvPr/>
        </p:nvSpPr>
        <p:spPr bwMode="white">
          <a:xfrm>
            <a:off x="2537782" y="3901303"/>
            <a:ext cx="285777" cy="343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2766403" y="4837709"/>
            <a:ext cx="285777" cy="334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"/>
          <p:cNvSpPr/>
          <p:nvPr/>
        </p:nvSpPr>
        <p:spPr bwMode="white">
          <a:xfrm>
            <a:off x="2775929" y="5774114"/>
            <a:ext cx="285777" cy="343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28604"/>
            <a:ext cx="8640000" cy="39459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9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9642" y="4429132"/>
            <a:ext cx="8640000" cy="15732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1071538" y="5544701"/>
            <a:ext cx="733495" cy="429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1833611" y="4429133"/>
            <a:ext cx="5591708" cy="1563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6</cp:revision>
  <dcterms:created xsi:type="dcterms:W3CDTF">2022-07-08T08:37:27Z</dcterms:created>
  <dcterms:modified xsi:type="dcterms:W3CDTF">2022-07-19T02:30:03Z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