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69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C503-9E9A-4A83-95F1-81D9C15DE0B5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09ECB-7060-44A5-9963-AE96BDB90E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9ECB-7060-44A5-9963-AE96BDB90E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0321" y="4819786"/>
            <a:ext cx="1438412" cy="35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3828" y="4819786"/>
            <a:ext cx="1438412" cy="35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24058"/>
            <a:ext cx="427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25" y="3067050"/>
            <a:ext cx="7397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2964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11788" y="2616395"/>
            <a:ext cx="1028798" cy="3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132370"/>
            <a:ext cx="8640000" cy="2654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281023" y="3456970"/>
            <a:ext cx="285777" cy="34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757098" y="4335300"/>
            <a:ext cx="295303" cy="35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557495" y="4335300"/>
            <a:ext cx="771598" cy="35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585632" y="5223177"/>
            <a:ext cx="1028798" cy="35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3119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11876" y="2264556"/>
            <a:ext cx="485821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2350" y="3323541"/>
            <a:ext cx="504873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919874"/>
            <a:ext cx="8640000" cy="2286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171248" y="4429132"/>
            <a:ext cx="419140" cy="28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151976" y="5453905"/>
            <a:ext cx="495347" cy="362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3554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60035" y="1848301"/>
            <a:ext cx="504873" cy="4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8183" y="2724965"/>
            <a:ext cx="1000220" cy="45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2361" y="3611157"/>
            <a:ext cx="1000220" cy="45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099750"/>
            <a:ext cx="8640000" cy="1821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6519612" y="4338117"/>
            <a:ext cx="504873" cy="4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776591" y="5215308"/>
            <a:ext cx="1000220" cy="4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83621"/>
            <a:ext cx="8640000" cy="380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358734"/>
            <a:ext cx="8640000" cy="1784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28596" y="4286256"/>
            <a:ext cx="7858180" cy="17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54456" y="2864730"/>
            <a:ext cx="4381918" cy="201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728"/>
            <a:ext cx="8640000" cy="3699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643314"/>
            <a:ext cx="8640000" cy="3177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66866" y="4692847"/>
            <a:ext cx="7077750" cy="1984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054560"/>
            <a:ext cx="5839382" cy="201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