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73" r:id="rId12"/>
    <p:sldId id="275" r:id="rId13"/>
    <p:sldId id="277" r:id="rId14"/>
    <p:sldId id="279" r:id="rId15"/>
    <p:sldId id="280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4664"/>
            <a:ext cx="11520000" cy="2233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5928" y="1750254"/>
            <a:ext cx="1694677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8920" y="1750254"/>
            <a:ext cx="1180561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1911" y="1750254"/>
            <a:ext cx="1694677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5928" y="2313303"/>
            <a:ext cx="828297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8920" y="2313303"/>
            <a:ext cx="666446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31911" y="2313303"/>
            <a:ext cx="847338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952698"/>
            <a:ext cx="11520000" cy="349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1601068" y="5516153"/>
            <a:ext cx="1732760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838093" y="5516153"/>
            <a:ext cx="2323041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513068" y="5516153"/>
            <a:ext cx="2589619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305928" y="6097457"/>
            <a:ext cx="1447140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8217928" y="6097457"/>
            <a:ext cx="1266247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2745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7"/>
          <p:cNvSpPr/>
          <p:nvPr/>
        </p:nvSpPr>
        <p:spPr bwMode="white">
          <a:xfrm>
            <a:off x="1534896" y="1457520"/>
            <a:ext cx="1440160" cy="162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7"/>
          <p:cNvSpPr/>
          <p:nvPr/>
        </p:nvSpPr>
        <p:spPr bwMode="white">
          <a:xfrm>
            <a:off x="4127184" y="1457520"/>
            <a:ext cx="1656184" cy="162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7"/>
          <p:cNvSpPr/>
          <p:nvPr/>
        </p:nvSpPr>
        <p:spPr bwMode="white">
          <a:xfrm>
            <a:off x="6647464" y="1462591"/>
            <a:ext cx="1872208" cy="150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1800" y="1466002"/>
            <a:ext cx="1512168" cy="171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074129"/>
            <a:ext cx="11520000" cy="322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6653588" y="4410176"/>
            <a:ext cx="2180231" cy="744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701192" y="5316779"/>
            <a:ext cx="2094545" cy="34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425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1656" y="3793930"/>
            <a:ext cx="2570578" cy="32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5690" y="3793930"/>
            <a:ext cx="3417917" cy="32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8433" y="4318209"/>
            <a:ext cx="3417917" cy="32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5690" y="4318209"/>
            <a:ext cx="2580099" cy="32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4642308"/>
            <a:ext cx="11520000" cy="203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972711" y="5765817"/>
            <a:ext cx="3408396" cy="32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629967" y="6289487"/>
            <a:ext cx="4598479" cy="32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76672"/>
            <a:ext cx="11520000" cy="2425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0258" y="1536621"/>
            <a:ext cx="3398876" cy="324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0738" y="2061821"/>
            <a:ext cx="4769851" cy="324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102672"/>
            <a:ext cx="11520000" cy="3330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610258" y="5507583"/>
            <a:ext cx="3741619" cy="3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600738" y="6032465"/>
            <a:ext cx="4769851" cy="3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04826" y="2737577"/>
            <a:ext cx="3589289" cy="3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4826" y="3271050"/>
            <a:ext cx="3084694" cy="3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3794997"/>
            <a:ext cx="7987834" cy="3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420888"/>
            <a:ext cx="6830378" cy="184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11520000" cy="3416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05995" y="1683584"/>
            <a:ext cx="685487" cy="24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0441" y="2265779"/>
            <a:ext cx="218975" cy="24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342" y="2265779"/>
            <a:ext cx="218975" cy="24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7020" y="2265779"/>
            <a:ext cx="152330" cy="23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4359" y="2847973"/>
            <a:ext cx="152330" cy="24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9549" y="3430168"/>
            <a:ext cx="733090" cy="24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678316"/>
            <a:ext cx="11520000" cy="2887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8167373" y="3926117"/>
            <a:ext cx="542677" cy="29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997324" y="4650459"/>
            <a:ext cx="733090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814778" y="5365270"/>
            <a:ext cx="228495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930349" y="6080081"/>
            <a:ext cx="228495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37322" y="1203787"/>
            <a:ext cx="695008" cy="33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1203787"/>
            <a:ext cx="704528" cy="33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1322" y="3298660"/>
            <a:ext cx="228495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4958" y="3879510"/>
            <a:ext cx="361785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22214" y="4460361"/>
            <a:ext cx="399867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7322" y="5050734"/>
            <a:ext cx="228495" cy="24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6727" y="2051893"/>
            <a:ext cx="371305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892" y="2051893"/>
            <a:ext cx="361785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3801" y="2051893"/>
            <a:ext cx="371305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3917" y="2833219"/>
            <a:ext cx="314181" cy="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3917" y="2890389"/>
            <a:ext cx="314181" cy="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4380" y="2766520"/>
            <a:ext cx="361785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83801" y="2766520"/>
            <a:ext cx="371305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36585"/>
            <a:ext cx="11520000" cy="1637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8384132" y="3431810"/>
            <a:ext cx="2665785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364760" y="4041253"/>
            <a:ext cx="228495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9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54578" y="1919191"/>
            <a:ext cx="333223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54578" y="3139833"/>
            <a:ext cx="333223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2181" y="3740618"/>
            <a:ext cx="285619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54578" y="4875434"/>
            <a:ext cx="333223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02181" y="5476219"/>
            <a:ext cx="285619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2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32000" y="1881895"/>
            <a:ext cx="238016" cy="2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9256" y="3037006"/>
            <a:ext cx="238016" cy="2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3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99900" y="1784710"/>
            <a:ext cx="257057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9983" y="2937008"/>
            <a:ext cx="257057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4098829"/>
            <a:ext cx="238016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226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7780" y="1705335"/>
            <a:ext cx="666446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1235" y="1705335"/>
            <a:ext cx="228495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3251" y="1705335"/>
            <a:ext cx="352264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4309" y="1705335"/>
            <a:ext cx="714049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9218" y="2277285"/>
            <a:ext cx="561719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21235" y="2277285"/>
            <a:ext cx="561719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63251" y="2277285"/>
            <a:ext cx="561719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38425" y="2277285"/>
            <a:ext cx="704528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2719083"/>
            <a:ext cx="11520000" cy="3950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2540663" y="3358379"/>
            <a:ext cx="1009190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5092200" y="3358379"/>
            <a:ext cx="1009190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7643737" y="3358379"/>
            <a:ext cx="1637553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10452332" y="3358379"/>
            <a:ext cx="1513785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7262911" y="3921341"/>
            <a:ext cx="752132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10347605" y="3921341"/>
            <a:ext cx="466512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2007506" y="4026300"/>
            <a:ext cx="733090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4540001" y="4026300"/>
            <a:ext cx="723570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6815440" y="4217134"/>
            <a:ext cx="1266247" cy="33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9652597" y="4217134"/>
            <a:ext cx="1256727" cy="33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4"/>
          <p:cNvSpPr/>
          <p:nvPr/>
        </p:nvSpPr>
        <p:spPr bwMode="white">
          <a:xfrm>
            <a:off x="1779010" y="4427052"/>
            <a:ext cx="228495" cy="17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5"/>
          <p:cNvSpPr/>
          <p:nvPr/>
        </p:nvSpPr>
        <p:spPr bwMode="white">
          <a:xfrm>
            <a:off x="2512101" y="4388886"/>
            <a:ext cx="228495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6"/>
          <p:cNvSpPr/>
          <p:nvPr/>
        </p:nvSpPr>
        <p:spPr bwMode="white">
          <a:xfrm>
            <a:off x="4301985" y="4427052"/>
            <a:ext cx="228495" cy="17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7"/>
          <p:cNvSpPr/>
          <p:nvPr/>
        </p:nvSpPr>
        <p:spPr bwMode="white">
          <a:xfrm>
            <a:off x="4816101" y="4398427"/>
            <a:ext cx="228495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8"/>
          <p:cNvSpPr/>
          <p:nvPr/>
        </p:nvSpPr>
        <p:spPr bwMode="white">
          <a:xfrm>
            <a:off x="7243869" y="4589262"/>
            <a:ext cx="228495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9"/>
          <p:cNvSpPr/>
          <p:nvPr/>
        </p:nvSpPr>
        <p:spPr bwMode="white">
          <a:xfrm>
            <a:off x="9890614" y="4579720"/>
            <a:ext cx="1018710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0"/>
          <p:cNvSpPr/>
          <p:nvPr/>
        </p:nvSpPr>
        <p:spPr bwMode="white">
          <a:xfrm>
            <a:off x="1721884" y="4646512"/>
            <a:ext cx="1104397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1"/>
          <p:cNvSpPr/>
          <p:nvPr/>
        </p:nvSpPr>
        <p:spPr bwMode="white">
          <a:xfrm>
            <a:off x="4197257" y="4598803"/>
            <a:ext cx="1228165" cy="43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2"/>
          <p:cNvSpPr/>
          <p:nvPr/>
        </p:nvSpPr>
        <p:spPr bwMode="white">
          <a:xfrm>
            <a:off x="7062977" y="4808722"/>
            <a:ext cx="1018710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23"/>
          <p:cNvSpPr/>
          <p:nvPr/>
        </p:nvSpPr>
        <p:spPr bwMode="white">
          <a:xfrm>
            <a:off x="10614183" y="4942306"/>
            <a:ext cx="238016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24"/>
          <p:cNvSpPr/>
          <p:nvPr/>
        </p:nvSpPr>
        <p:spPr bwMode="white">
          <a:xfrm>
            <a:off x="7272431" y="5238100"/>
            <a:ext cx="485553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5"/>
          <p:cNvSpPr/>
          <p:nvPr/>
        </p:nvSpPr>
        <p:spPr bwMode="white">
          <a:xfrm>
            <a:off x="10623704" y="5238100"/>
            <a:ext cx="228495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6"/>
          <p:cNvSpPr/>
          <p:nvPr/>
        </p:nvSpPr>
        <p:spPr bwMode="white">
          <a:xfrm>
            <a:off x="7062977" y="5533893"/>
            <a:ext cx="1018710" cy="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7"/>
          <p:cNvSpPr/>
          <p:nvPr/>
        </p:nvSpPr>
        <p:spPr bwMode="white">
          <a:xfrm>
            <a:off x="9890613" y="5533893"/>
            <a:ext cx="1018710" cy="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8"/>
          <p:cNvSpPr/>
          <p:nvPr/>
        </p:nvSpPr>
        <p:spPr bwMode="white">
          <a:xfrm>
            <a:off x="7539010" y="5610227"/>
            <a:ext cx="476033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9"/>
          <p:cNvSpPr/>
          <p:nvPr/>
        </p:nvSpPr>
        <p:spPr bwMode="white">
          <a:xfrm>
            <a:off x="10623704" y="5600685"/>
            <a:ext cx="218975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0"/>
          <p:cNvSpPr/>
          <p:nvPr/>
        </p:nvSpPr>
        <p:spPr bwMode="white">
          <a:xfrm>
            <a:off x="7539010" y="5953730"/>
            <a:ext cx="495074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31"/>
          <p:cNvSpPr/>
          <p:nvPr/>
        </p:nvSpPr>
        <p:spPr bwMode="white">
          <a:xfrm>
            <a:off x="7062977" y="6239981"/>
            <a:ext cx="1018710" cy="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32"/>
          <p:cNvSpPr/>
          <p:nvPr/>
        </p:nvSpPr>
        <p:spPr bwMode="white">
          <a:xfrm>
            <a:off x="7786547" y="6306774"/>
            <a:ext cx="238016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8</cp:revision>
  <dcterms:created xsi:type="dcterms:W3CDTF">2022-07-08T08:37:27Z</dcterms:created>
  <dcterms:modified xsi:type="dcterms:W3CDTF">2022-07-14T17:33:46Z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