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2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2318147"/>
            <a:ext cx="1504264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7785" y="2318147"/>
            <a:ext cx="1161520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98578" y="2318147"/>
            <a:ext cx="1618512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6991" y="2870552"/>
            <a:ext cx="828297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37785" y="2870552"/>
            <a:ext cx="828297" cy="247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98578" y="2870552"/>
            <a:ext cx="666446" cy="23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531" y="3792361"/>
            <a:ext cx="11520000" cy="2288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1127448" y="4478826"/>
            <a:ext cx="1380495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4564407" y="4478826"/>
            <a:ext cx="1342413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7972803" y="4478826"/>
            <a:ext cx="1342413" cy="2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127448" y="5060415"/>
            <a:ext cx="695008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4564407" y="5060415"/>
            <a:ext cx="1018710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7972803" y="5060415"/>
            <a:ext cx="666446" cy="257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5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18479" y="1870676"/>
            <a:ext cx="371305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4297" y="1870676"/>
            <a:ext cx="399867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6247" y="3061455"/>
            <a:ext cx="2265917" cy="323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32000" y="3090034"/>
            <a:ext cx="1732760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00628" y="3661607"/>
            <a:ext cx="1190082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7338" y="3661607"/>
            <a:ext cx="1523305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00628" y="4242707"/>
            <a:ext cx="666446" cy="2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27338" y="4242707"/>
            <a:ext cx="685487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0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57090" y="2473297"/>
            <a:ext cx="1589950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83801" y="2473297"/>
            <a:ext cx="2094545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0991" y="3045885"/>
            <a:ext cx="1351933" cy="25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7702" y="3045885"/>
            <a:ext cx="1190082" cy="25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3628016"/>
            <a:ext cx="285619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80991" y="3628016"/>
            <a:ext cx="666446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07702" y="3628016"/>
            <a:ext cx="504595" cy="24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51239" y="4200604"/>
            <a:ext cx="285619" cy="238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47702" y="3781099"/>
            <a:ext cx="3427438" cy="32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5438" y="4353770"/>
            <a:ext cx="4293818" cy="324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1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90842" y="2347162"/>
            <a:ext cx="4798413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90842" y="2928342"/>
            <a:ext cx="4627041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0842" y="3509521"/>
            <a:ext cx="5141157" cy="323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431" y="404664"/>
            <a:ext cx="11520000" cy="2771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7199" y="1614383"/>
            <a:ext cx="3275107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0753" y="2176379"/>
            <a:ext cx="4636561" cy="333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4869" y="2747900"/>
            <a:ext cx="1723239" cy="32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414675"/>
            <a:ext cx="11520000" cy="2850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843107" y="4663561"/>
            <a:ext cx="3408396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490842" y="5226037"/>
            <a:ext cx="4446148" cy="324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8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43173" y="1747143"/>
            <a:ext cx="3598809" cy="3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4462" y="2309449"/>
            <a:ext cx="6150347" cy="32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3504" y="4015429"/>
            <a:ext cx="3408396" cy="31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082" y="4024960"/>
            <a:ext cx="2246876" cy="29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4462" y="4568205"/>
            <a:ext cx="2418247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9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1768020"/>
            <a:ext cx="5664793" cy="33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6991" y="2350926"/>
            <a:ext cx="3094214" cy="31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94909" y="2341370"/>
            <a:ext cx="2056462" cy="32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86512" y="2905165"/>
            <a:ext cx="6150347" cy="334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3851" y="2850927"/>
            <a:ext cx="2418247" cy="32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56760" y="2850927"/>
            <a:ext cx="3094214" cy="33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84198" y="2850927"/>
            <a:ext cx="2389685" cy="32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52892" y="3422194"/>
            <a:ext cx="7169057" cy="323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2492896"/>
            <a:ext cx="7020905" cy="173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56495" y="1709503"/>
            <a:ext cx="371305" cy="31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7140" y="1699965"/>
            <a:ext cx="380826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40528" y="1738116"/>
            <a:ext cx="561719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75008" y="2262702"/>
            <a:ext cx="380826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88462" y="2272240"/>
            <a:ext cx="371305" cy="31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86247" y="2854054"/>
            <a:ext cx="714049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08561" y="3388178"/>
            <a:ext cx="371305" cy="31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393652" y="3388178"/>
            <a:ext cx="371305" cy="314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02380" y="3378640"/>
            <a:ext cx="371305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57289" y="3979529"/>
            <a:ext cx="390347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05024" y="5066853"/>
            <a:ext cx="1742280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25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18876" y="1270577"/>
            <a:ext cx="542677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21950" y="1270577"/>
            <a:ext cx="542677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0363" y="2566502"/>
            <a:ext cx="361785" cy="257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3586" y="3252580"/>
            <a:ext cx="371305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78743" y="3862427"/>
            <a:ext cx="399867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05157" y="4424630"/>
            <a:ext cx="2256396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2647933" y="2576031"/>
            <a:ext cx="371305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/>
          <p:cNvSpPr/>
          <p:nvPr/>
        </p:nvSpPr>
        <p:spPr bwMode="white">
          <a:xfrm>
            <a:off x="8760296" y="3281105"/>
            <a:ext cx="371305" cy="2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7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93190" y="1261247"/>
            <a:ext cx="228495" cy="238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14479" y="1785910"/>
            <a:ext cx="2408727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3464833"/>
            <a:ext cx="714049" cy="32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85256" y="3455293"/>
            <a:ext cx="3741619" cy="33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28066" y="4018114"/>
            <a:ext cx="3941553" cy="33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456925"/>
            <a:ext cx="11520000" cy="1398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1491173" y="5385835"/>
            <a:ext cx="399867" cy="24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270545" y="5385835"/>
            <a:ext cx="218975" cy="23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0269223" y="5385835"/>
            <a:ext cx="228495" cy="23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5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306975" y="1784622"/>
            <a:ext cx="28561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06975" y="2327372"/>
            <a:ext cx="28561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06975" y="2879644"/>
            <a:ext cx="28561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06975" y="3422393"/>
            <a:ext cx="285619" cy="228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59371" y="4498371"/>
            <a:ext cx="333223" cy="3047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2462" y="1746866"/>
            <a:ext cx="238016" cy="2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17355" y="2842432"/>
            <a:ext cx="285619" cy="23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92696"/>
            <a:ext cx="11520000" cy="3648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68772" y="873683"/>
            <a:ext cx="238016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2871" y="3417031"/>
            <a:ext cx="295140" cy="2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4522007"/>
            <a:ext cx="11520000" cy="1177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9912424" y="4725144"/>
            <a:ext cx="288032" cy="3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7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42909" y="2378468"/>
            <a:ext cx="552198" cy="23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2378468"/>
            <a:ext cx="561719" cy="23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4975" y="2378468"/>
            <a:ext cx="380826" cy="238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5173" y="2922680"/>
            <a:ext cx="533157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7404" y="2922680"/>
            <a:ext cx="390347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45388" y="2922680"/>
            <a:ext cx="371305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95239" y="3476439"/>
            <a:ext cx="399867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794181" y="3476439"/>
            <a:ext cx="390347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326016" y="3476439"/>
            <a:ext cx="390347" cy="248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10</cp:revision>
  <dcterms:created xsi:type="dcterms:W3CDTF">2022-07-08T08:37:27Z</dcterms:created>
  <dcterms:modified xsi:type="dcterms:W3CDTF">2022-07-14T16:58:38Z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