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5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24000" y="2444960"/>
            <a:ext cx="571239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4991" y="2444960"/>
            <a:ext cx="399867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36462" y="2444960"/>
            <a:ext cx="571239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6975" y="2444960"/>
            <a:ext cx="399867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3041" y="3055852"/>
            <a:ext cx="504595" cy="23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04033" y="3046307"/>
            <a:ext cx="504595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45983" y="3046307"/>
            <a:ext cx="571239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306975" y="3046307"/>
            <a:ext cx="399867" cy="2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7444"/>
            <a:ext cx="11520000" cy="35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264" y="798310"/>
            <a:ext cx="1713719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8892" y="798310"/>
            <a:ext cx="685487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79008" y="798310"/>
            <a:ext cx="1704198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3438" y="1417290"/>
            <a:ext cx="771173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9917" y="1417290"/>
            <a:ext cx="523636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98314" y="1417290"/>
            <a:ext cx="771173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88198" y="1512517"/>
            <a:ext cx="714049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86446" y="1712495"/>
            <a:ext cx="1275768" cy="33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61487" y="1712495"/>
            <a:ext cx="1056793" cy="33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50842" y="1712495"/>
            <a:ext cx="1266247" cy="33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69421" y="1664881"/>
            <a:ext cx="399867" cy="34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21619" y="1893428"/>
            <a:ext cx="228495" cy="18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964231" y="1864859"/>
            <a:ext cx="228495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824396" y="2083883"/>
            <a:ext cx="238016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289917" y="2083883"/>
            <a:ext cx="247537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679272" y="2083883"/>
            <a:ext cx="238016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669421" y="2036269"/>
            <a:ext cx="1570909" cy="34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633983" y="2379089"/>
            <a:ext cx="1037752" cy="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080462" y="2379089"/>
            <a:ext cx="837818" cy="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488859" y="2379089"/>
            <a:ext cx="1037752" cy="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0469157" y="2226724"/>
            <a:ext cx="723570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2100495" y="2445748"/>
            <a:ext cx="228495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318479" y="2445748"/>
            <a:ext cx="495074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8945851" y="2445748"/>
            <a:ext cx="514115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0212099" y="2607635"/>
            <a:ext cx="247537" cy="18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0954710" y="2579067"/>
            <a:ext cx="238016" cy="25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100495" y="2740954"/>
            <a:ext cx="228495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318479" y="2740954"/>
            <a:ext cx="495074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8945851" y="2740954"/>
            <a:ext cx="514115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10069288" y="2836181"/>
            <a:ext cx="1123439" cy="37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1487488" y="2940932"/>
            <a:ext cx="1174725" cy="42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4985256" y="2940933"/>
            <a:ext cx="933023" cy="43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8469819" y="2940932"/>
            <a:ext cx="1056792" cy="43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8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450549"/>
            <a:ext cx="11520000" cy="3002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9" name="Rectangle 4"/>
          <p:cNvSpPr/>
          <p:nvPr/>
        </p:nvSpPr>
        <p:spPr bwMode="white">
          <a:xfrm>
            <a:off x="2193762" y="3660267"/>
            <a:ext cx="1504264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5649762" y="3660267"/>
            <a:ext cx="1542347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6"/>
          <p:cNvSpPr/>
          <p:nvPr/>
        </p:nvSpPr>
        <p:spPr bwMode="white">
          <a:xfrm>
            <a:off x="9448505" y="3660267"/>
            <a:ext cx="1704198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7"/>
          <p:cNvSpPr/>
          <p:nvPr/>
        </p:nvSpPr>
        <p:spPr bwMode="white">
          <a:xfrm>
            <a:off x="2069993" y="4279890"/>
            <a:ext cx="523636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8"/>
          <p:cNvSpPr/>
          <p:nvPr/>
        </p:nvSpPr>
        <p:spPr bwMode="white">
          <a:xfrm>
            <a:off x="5497431" y="4279890"/>
            <a:ext cx="514115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9"/>
          <p:cNvSpPr/>
          <p:nvPr/>
        </p:nvSpPr>
        <p:spPr bwMode="white">
          <a:xfrm>
            <a:off x="8648770" y="4279890"/>
            <a:ext cx="761652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10"/>
          <p:cNvSpPr/>
          <p:nvPr/>
        </p:nvSpPr>
        <p:spPr bwMode="white">
          <a:xfrm>
            <a:off x="10438654" y="4394282"/>
            <a:ext cx="704528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11"/>
          <p:cNvSpPr/>
          <p:nvPr/>
        </p:nvSpPr>
        <p:spPr bwMode="white">
          <a:xfrm>
            <a:off x="1365464" y="4584935"/>
            <a:ext cx="1304330" cy="32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12"/>
          <p:cNvSpPr/>
          <p:nvPr/>
        </p:nvSpPr>
        <p:spPr bwMode="white">
          <a:xfrm>
            <a:off x="4792902" y="4584935"/>
            <a:ext cx="1304330" cy="33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13"/>
          <p:cNvSpPr/>
          <p:nvPr/>
        </p:nvSpPr>
        <p:spPr bwMode="white">
          <a:xfrm>
            <a:off x="8191778" y="4532016"/>
            <a:ext cx="1325311" cy="38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14"/>
          <p:cNvSpPr/>
          <p:nvPr/>
        </p:nvSpPr>
        <p:spPr bwMode="white">
          <a:xfrm>
            <a:off x="10172076" y="4775588"/>
            <a:ext cx="228495" cy="171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15"/>
          <p:cNvSpPr/>
          <p:nvPr/>
        </p:nvSpPr>
        <p:spPr bwMode="white">
          <a:xfrm>
            <a:off x="10686191" y="4746990"/>
            <a:ext cx="247537" cy="247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16"/>
          <p:cNvSpPr/>
          <p:nvPr/>
        </p:nvSpPr>
        <p:spPr bwMode="white">
          <a:xfrm>
            <a:off x="1803414" y="4947176"/>
            <a:ext cx="514115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17"/>
          <p:cNvSpPr/>
          <p:nvPr/>
        </p:nvSpPr>
        <p:spPr bwMode="white">
          <a:xfrm>
            <a:off x="5230852" y="4947176"/>
            <a:ext cx="514115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18"/>
          <p:cNvSpPr/>
          <p:nvPr/>
        </p:nvSpPr>
        <p:spPr bwMode="white">
          <a:xfrm>
            <a:off x="8620208" y="4947176"/>
            <a:ext cx="247537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19"/>
          <p:cNvSpPr/>
          <p:nvPr/>
        </p:nvSpPr>
        <p:spPr bwMode="white">
          <a:xfrm>
            <a:off x="9657959" y="4519402"/>
            <a:ext cx="1551868" cy="742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20"/>
          <p:cNvSpPr/>
          <p:nvPr/>
        </p:nvSpPr>
        <p:spPr bwMode="white">
          <a:xfrm>
            <a:off x="1641563" y="5252221"/>
            <a:ext cx="1028231" cy="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6" name="Rectangle 21"/>
          <p:cNvSpPr/>
          <p:nvPr/>
        </p:nvSpPr>
        <p:spPr bwMode="white">
          <a:xfrm>
            <a:off x="5069001" y="5252221"/>
            <a:ext cx="1028231" cy="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7" name="Rectangle 22"/>
          <p:cNvSpPr/>
          <p:nvPr/>
        </p:nvSpPr>
        <p:spPr bwMode="white">
          <a:xfrm>
            <a:off x="8467877" y="5252221"/>
            <a:ext cx="1028231" cy="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8" name="Rectangle 23"/>
          <p:cNvSpPr/>
          <p:nvPr/>
        </p:nvSpPr>
        <p:spPr bwMode="white">
          <a:xfrm>
            <a:off x="10410092" y="5109231"/>
            <a:ext cx="733090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9" name="Rectangle 24"/>
          <p:cNvSpPr/>
          <p:nvPr/>
        </p:nvSpPr>
        <p:spPr bwMode="white">
          <a:xfrm>
            <a:off x="2069993" y="5318949"/>
            <a:ext cx="514115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0" name="Rectangle 25"/>
          <p:cNvSpPr/>
          <p:nvPr/>
        </p:nvSpPr>
        <p:spPr bwMode="white">
          <a:xfrm>
            <a:off x="5525993" y="5318949"/>
            <a:ext cx="485553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" name="Rectangle 26"/>
          <p:cNvSpPr/>
          <p:nvPr/>
        </p:nvSpPr>
        <p:spPr bwMode="white">
          <a:xfrm>
            <a:off x="8629728" y="5318949"/>
            <a:ext cx="514115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2" name="Rectangle 27"/>
          <p:cNvSpPr/>
          <p:nvPr/>
        </p:nvSpPr>
        <p:spPr bwMode="white">
          <a:xfrm>
            <a:off x="10162555" y="5490537"/>
            <a:ext cx="247537" cy="181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3" name="Rectangle 28"/>
          <p:cNvSpPr/>
          <p:nvPr/>
        </p:nvSpPr>
        <p:spPr bwMode="white">
          <a:xfrm>
            <a:off x="10914687" y="5452406"/>
            <a:ext cx="228495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4" name="Rectangle 29"/>
          <p:cNvSpPr/>
          <p:nvPr/>
        </p:nvSpPr>
        <p:spPr bwMode="white">
          <a:xfrm>
            <a:off x="2069993" y="5614462"/>
            <a:ext cx="514115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5" name="Rectangle 30"/>
          <p:cNvSpPr/>
          <p:nvPr/>
        </p:nvSpPr>
        <p:spPr bwMode="white">
          <a:xfrm>
            <a:off x="5525993" y="5614462"/>
            <a:ext cx="495074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6" name="Rectangle 31"/>
          <p:cNvSpPr/>
          <p:nvPr/>
        </p:nvSpPr>
        <p:spPr bwMode="white">
          <a:xfrm>
            <a:off x="8629728" y="5614462"/>
            <a:ext cx="514115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7" name="Rectangle 32"/>
          <p:cNvSpPr/>
          <p:nvPr/>
        </p:nvSpPr>
        <p:spPr bwMode="white">
          <a:xfrm>
            <a:off x="10029265" y="5671657"/>
            <a:ext cx="1180562" cy="419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8" name="Rectangle 33"/>
          <p:cNvSpPr/>
          <p:nvPr/>
        </p:nvSpPr>
        <p:spPr bwMode="white">
          <a:xfrm>
            <a:off x="1534896" y="5881376"/>
            <a:ext cx="1134897" cy="352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9" name="Rectangle 34"/>
          <p:cNvSpPr/>
          <p:nvPr/>
        </p:nvSpPr>
        <p:spPr bwMode="white">
          <a:xfrm>
            <a:off x="4919272" y="5871843"/>
            <a:ext cx="1177960" cy="37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0" name="Rectangle 35"/>
          <p:cNvSpPr/>
          <p:nvPr/>
        </p:nvSpPr>
        <p:spPr bwMode="white">
          <a:xfrm>
            <a:off x="8346711" y="5824180"/>
            <a:ext cx="1101794" cy="4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47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95173" y="5331532"/>
            <a:ext cx="342743" cy="31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2347" y="5331532"/>
            <a:ext cx="342743" cy="31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9884" y="2967389"/>
            <a:ext cx="2618181" cy="32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2545" y="2967389"/>
            <a:ext cx="3998677" cy="32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7140" y="3548858"/>
            <a:ext cx="3827305" cy="33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2066" y="3548858"/>
            <a:ext cx="3912991" cy="33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908720"/>
            <a:ext cx="11520000" cy="336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6565" y="3304807"/>
            <a:ext cx="2399206" cy="31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6565" y="3868030"/>
            <a:ext cx="3256066" cy="32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278516"/>
            <a:ext cx="11520000" cy="162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531142" y="4928964"/>
            <a:ext cx="2399206" cy="31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521952" y="5502890"/>
            <a:ext cx="5617190" cy="325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0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0842" y="1727586"/>
            <a:ext cx="3570247" cy="323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2308510"/>
            <a:ext cx="4093884" cy="323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8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6314" y="2433057"/>
            <a:ext cx="2246876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7851" y="2433057"/>
            <a:ext cx="2237355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4876" y="3014300"/>
            <a:ext cx="3065652" cy="314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5355" y="3586015"/>
            <a:ext cx="4598479" cy="33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86314" y="4167258"/>
            <a:ext cx="2418247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9223" y="4167258"/>
            <a:ext cx="2399206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95834" y="4748501"/>
            <a:ext cx="2913322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05355" y="5329744"/>
            <a:ext cx="7645090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28859" y="2970140"/>
            <a:ext cx="2760991" cy="31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5950" y="2970140"/>
            <a:ext cx="2237355" cy="31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8859" y="3542910"/>
            <a:ext cx="3922512" cy="32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6942" y="4306603"/>
            <a:ext cx="466512" cy="12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28859" y="4125226"/>
            <a:ext cx="5274446" cy="31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420888"/>
            <a:ext cx="8268854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7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94710" y="2311758"/>
            <a:ext cx="714049" cy="32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4793" y="2894217"/>
            <a:ext cx="723570" cy="31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6082" y="3448031"/>
            <a:ext cx="1056793" cy="33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590"/>
          <a:stretch/>
        </p:blipFill>
        <p:spPr>
          <a:xfrm>
            <a:off x="1199456" y="3816304"/>
            <a:ext cx="11520000" cy="198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418100" y="5158855"/>
            <a:ext cx="723570" cy="34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988679" y="5168377"/>
            <a:ext cx="723570" cy="33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7597340" y="5158855"/>
            <a:ext cx="723570" cy="34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9606199" y="5158855"/>
            <a:ext cx="723570" cy="34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55"/>
          <a:stretch/>
        </p:blipFill>
        <p:spPr>
          <a:xfrm>
            <a:off x="720000" y="692696"/>
            <a:ext cx="11520000" cy="231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7165487" y="812185"/>
            <a:ext cx="371305" cy="30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26214" y="802664"/>
            <a:ext cx="380826" cy="32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67140" y="1373963"/>
            <a:ext cx="875900" cy="32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47702" y="1373963"/>
            <a:ext cx="523636" cy="32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60033" y="2030957"/>
            <a:ext cx="247537" cy="24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99107" y="2659385"/>
            <a:ext cx="228495" cy="25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16469"/>
            <a:ext cx="11520000" cy="332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2319471" y="3909346"/>
            <a:ext cx="361785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6641851" y="4596723"/>
            <a:ext cx="228495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9888396" y="4596723"/>
            <a:ext cx="552198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8003305" y="5226818"/>
            <a:ext cx="399867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3833256" y="5799632"/>
            <a:ext cx="399867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6051569" y="3909345"/>
            <a:ext cx="361785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9811820" y="3885327"/>
            <a:ext cx="333632" cy="27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0264" y="1777041"/>
            <a:ext cx="285619" cy="2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92661" y="2388146"/>
            <a:ext cx="333223" cy="31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92661" y="3018348"/>
            <a:ext cx="333223" cy="31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491290"/>
            <a:ext cx="11520000" cy="1161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1434166" y="3586523"/>
            <a:ext cx="285619" cy="22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1386563" y="4138876"/>
            <a:ext cx="333223" cy="314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60561" y="1747648"/>
            <a:ext cx="238016" cy="24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3471" y="3721981"/>
            <a:ext cx="257057" cy="24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5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8710" y="1165742"/>
            <a:ext cx="257057" cy="25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2909170"/>
            <a:ext cx="257057" cy="25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4662126"/>
            <a:ext cx="295140" cy="2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24330" y="3328734"/>
            <a:ext cx="9101752" cy="141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2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5"/>
          <p:cNvSpPr/>
          <p:nvPr/>
        </p:nvSpPr>
        <p:spPr bwMode="white">
          <a:xfrm>
            <a:off x="5087888" y="1700808"/>
            <a:ext cx="1584176" cy="1781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3472" y="1844824"/>
            <a:ext cx="1584176" cy="163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472264" y="1844824"/>
            <a:ext cx="2376264" cy="194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9</cp:revision>
  <dcterms:created xsi:type="dcterms:W3CDTF">2022-07-08T08:37:27Z</dcterms:created>
  <dcterms:modified xsi:type="dcterms:W3CDTF">2022-07-14T15:58:36Z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