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2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19867" y="3657781"/>
            <a:ext cx="2199272" cy="324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66545" y="3657781"/>
            <a:ext cx="3379834" cy="324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22347" y="3657781"/>
            <a:ext cx="3198942" cy="324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4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24661" y="3062013"/>
            <a:ext cx="2294479" cy="247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61553" y="3033426"/>
            <a:ext cx="1761322" cy="32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4809" y="3033426"/>
            <a:ext cx="2618181" cy="333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1917" y="3605161"/>
            <a:ext cx="1513785" cy="333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66413" y="3605161"/>
            <a:ext cx="1447140" cy="333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79669" y="3605161"/>
            <a:ext cx="1447140" cy="333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7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19140" y="2490070"/>
            <a:ext cx="1913652" cy="1124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31867" y="2490070"/>
            <a:ext cx="1551867" cy="1495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04892" y="3804865"/>
            <a:ext cx="2123107" cy="34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9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28000" y="2032708"/>
            <a:ext cx="1056793" cy="29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21289" y="2194668"/>
            <a:ext cx="609322" cy="29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17421" y="3147377"/>
            <a:ext cx="1085355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36066" y="3147377"/>
            <a:ext cx="1218644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95438" y="3309337"/>
            <a:ext cx="761652" cy="29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33190" y="3309337"/>
            <a:ext cx="1075834" cy="29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5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14479" y="2910113"/>
            <a:ext cx="2456330" cy="324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04033" y="2910113"/>
            <a:ext cx="2094545" cy="31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28528" y="3510618"/>
            <a:ext cx="1066314" cy="257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24000" y="4053933"/>
            <a:ext cx="3836826" cy="324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404664"/>
            <a:ext cx="11520000" cy="295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80925" y="1681930"/>
            <a:ext cx="4322380" cy="324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61884" y="2253840"/>
            <a:ext cx="3655933" cy="324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607362"/>
            <a:ext cx="11520000" cy="2786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481322" y="4809876"/>
            <a:ext cx="3760661" cy="334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2481322" y="5382502"/>
            <a:ext cx="3751140" cy="32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119867" y="5945585"/>
            <a:ext cx="6645421" cy="32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9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47702" y="2292820"/>
            <a:ext cx="2551537" cy="324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09950" y="2846707"/>
            <a:ext cx="4950743" cy="324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3448343"/>
            <a:ext cx="11520000" cy="2241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694199" y="4058712"/>
            <a:ext cx="4084363" cy="314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2341935" y="4611859"/>
            <a:ext cx="4950743" cy="324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1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05355" y="2835338"/>
            <a:ext cx="3408396" cy="324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18413" y="2835338"/>
            <a:ext cx="2580099" cy="324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95834" y="3398192"/>
            <a:ext cx="6988165" cy="324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09950" y="3961045"/>
            <a:ext cx="2399206" cy="324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1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19338" y="4275486"/>
            <a:ext cx="3427438" cy="324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28859" y="4838273"/>
            <a:ext cx="3589289" cy="314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492896"/>
            <a:ext cx="6773220" cy="1905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2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00033" y="2244312"/>
            <a:ext cx="390347" cy="248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78942" y="2778750"/>
            <a:ext cx="399867" cy="248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93917" y="3313189"/>
            <a:ext cx="399867" cy="248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45719" y="3847627"/>
            <a:ext cx="228495" cy="248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38578" y="4372522"/>
            <a:ext cx="399867" cy="248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3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8"/>
          <p:cNvSpPr/>
          <p:nvPr/>
        </p:nvSpPr>
        <p:spPr bwMode="white">
          <a:xfrm>
            <a:off x="3215680" y="4548163"/>
            <a:ext cx="288032" cy="208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8"/>
          <p:cNvSpPr/>
          <p:nvPr/>
        </p:nvSpPr>
        <p:spPr bwMode="white">
          <a:xfrm>
            <a:off x="8760296" y="4548163"/>
            <a:ext cx="276630" cy="168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7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24462" y="2260752"/>
            <a:ext cx="399867" cy="25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08429" y="2260752"/>
            <a:ext cx="399867" cy="25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17024" y="2793995"/>
            <a:ext cx="580760" cy="25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52694" y="3860481"/>
            <a:ext cx="390347" cy="247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52892" y="4393724"/>
            <a:ext cx="228495" cy="247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56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30743" y="1794218"/>
            <a:ext cx="333223" cy="31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78347" y="2356069"/>
            <a:ext cx="285619" cy="228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2736986"/>
            <a:ext cx="11520000" cy="2311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1462728" y="3367505"/>
            <a:ext cx="295140" cy="229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11424646" y="3873831"/>
            <a:ext cx="333223" cy="30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1462728" y="4533010"/>
            <a:ext cx="295140" cy="238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0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60958" y="1727404"/>
            <a:ext cx="257057" cy="257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4809" y="2260561"/>
            <a:ext cx="295140" cy="257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43371" y="3869553"/>
            <a:ext cx="257057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8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89190" y="1165743"/>
            <a:ext cx="257057" cy="247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70809" y="2232776"/>
            <a:ext cx="257057" cy="247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0247" y="4509747"/>
            <a:ext cx="238016" cy="247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2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03636" y="1813090"/>
            <a:ext cx="1380495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7</cp:revision>
  <dcterms:created xsi:type="dcterms:W3CDTF">2022-07-08T08:37:27Z</dcterms:created>
  <dcterms:modified xsi:type="dcterms:W3CDTF">2022-07-14T17:07:07Z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