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2" d="100"/>
          <a:sy n="62" d="100"/>
        </p:scale>
        <p:origin x="14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7800D-4ABA-420E-BC39-5C51DF2715EB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B9E41-08F5-46AE-97DE-C642337BBF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46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B9E41-08F5-46AE-97DE-C642337BBFA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412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50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33520" y="1853287"/>
            <a:ext cx="799735" cy="315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22809" y="1853287"/>
            <a:ext cx="809256" cy="315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31140" y="1853287"/>
            <a:ext cx="799735" cy="315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76198" y="2368812"/>
            <a:ext cx="780694" cy="267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75008" y="2368812"/>
            <a:ext cx="780694" cy="267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783338" y="2368812"/>
            <a:ext cx="771173" cy="267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319140" y="2779323"/>
            <a:ext cx="228495" cy="171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128396" y="2750682"/>
            <a:ext cx="228495" cy="248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908429" y="2779323"/>
            <a:ext cx="238016" cy="171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717685" y="2750682"/>
            <a:ext cx="238016" cy="248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516760" y="2779323"/>
            <a:ext cx="228495" cy="171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1078479" y="2750682"/>
            <a:ext cx="228495" cy="248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195371" y="3046632"/>
            <a:ext cx="1285289" cy="38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784661" y="3046632"/>
            <a:ext cx="1294809" cy="38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0392991" y="3046632"/>
            <a:ext cx="1285289" cy="38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3319140" y="3132553"/>
            <a:ext cx="1037752" cy="257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6936991" y="3132553"/>
            <a:ext cx="1018710" cy="257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0545322" y="3132553"/>
            <a:ext cx="1009190" cy="257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2071933" y="4001308"/>
            <a:ext cx="314181" cy="248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5670743" y="4001308"/>
            <a:ext cx="314181" cy="248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9279074" y="4001308"/>
            <a:ext cx="304661" cy="248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86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433388" y="4193553"/>
            <a:ext cx="666446" cy="238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08826" y="4193553"/>
            <a:ext cx="533157" cy="238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70016" y="4193553"/>
            <a:ext cx="666446" cy="238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69289" y="4193553"/>
            <a:ext cx="685487" cy="238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92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33586" y="2842905"/>
            <a:ext cx="2599140" cy="323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43107" y="3386071"/>
            <a:ext cx="2770512" cy="333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898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72000" y="1851326"/>
            <a:ext cx="2770512" cy="323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81520" y="2394111"/>
            <a:ext cx="2941884" cy="323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72000" y="4051034"/>
            <a:ext cx="2599140" cy="323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785322" y="4051034"/>
            <a:ext cx="2941884" cy="323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62479" y="4612864"/>
            <a:ext cx="2275438" cy="295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881520" y="5146126"/>
            <a:ext cx="1989818" cy="333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54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28991" y="2281970"/>
            <a:ext cx="1380495" cy="248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23669" y="2262891"/>
            <a:ext cx="2722909" cy="314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09950" y="2835258"/>
            <a:ext cx="4950743" cy="314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28991" y="4571438"/>
            <a:ext cx="2722909" cy="324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75603" y="4571438"/>
            <a:ext cx="2570578" cy="314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09950" y="5143805"/>
            <a:ext cx="4446148" cy="324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196752"/>
            <a:ext cx="11969896" cy="2304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32450" y="2439398"/>
            <a:ext cx="2623390" cy="413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45838" y="2439399"/>
            <a:ext cx="3582409" cy="413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41970" y="3012928"/>
            <a:ext cx="4558086" cy="488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451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14876" y="4435005"/>
            <a:ext cx="8501950" cy="314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95834" y="5016412"/>
            <a:ext cx="2408727" cy="324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09223" y="5016412"/>
            <a:ext cx="1904132" cy="324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18016" y="5016412"/>
            <a:ext cx="3256066" cy="324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05355" y="5588288"/>
            <a:ext cx="8997024" cy="324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09950" y="6169696"/>
            <a:ext cx="2580099" cy="3145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3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52892" y="2738336"/>
            <a:ext cx="161851" cy="238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38247" y="2728805"/>
            <a:ext cx="218975" cy="247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42446" y="2728805"/>
            <a:ext cx="228495" cy="247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94644" y="2728805"/>
            <a:ext cx="218975" cy="247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51041" y="2738336"/>
            <a:ext cx="218975" cy="238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755438" y="2738336"/>
            <a:ext cx="218975" cy="238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469157" y="2728805"/>
            <a:ext cx="218975" cy="247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011834" y="2728805"/>
            <a:ext cx="238016" cy="247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138247" y="3348298"/>
            <a:ext cx="218975" cy="247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937322" y="3348298"/>
            <a:ext cx="228495" cy="247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755438" y="3348298"/>
            <a:ext cx="218975" cy="247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1564033" y="3348298"/>
            <a:ext cx="228495" cy="247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385123" y="4005914"/>
            <a:ext cx="238016" cy="247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212760" y="4005914"/>
            <a:ext cx="218975" cy="247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2060848"/>
            <a:ext cx="6658904" cy="1810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04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136925" y="1699011"/>
            <a:ext cx="399867" cy="247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31404" y="1699011"/>
            <a:ext cx="399867" cy="247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29057" y="2241837"/>
            <a:ext cx="399867" cy="238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37652" y="2241837"/>
            <a:ext cx="571239" cy="247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75603" y="2775140"/>
            <a:ext cx="218975" cy="238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564694" y="2756093"/>
            <a:ext cx="371305" cy="295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012826" y="3298919"/>
            <a:ext cx="571239" cy="257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300429" y="3841745"/>
            <a:ext cx="742611" cy="247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469487" y="4375047"/>
            <a:ext cx="733090" cy="247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32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508231" y="1203919"/>
            <a:ext cx="580760" cy="247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40859" y="1203919"/>
            <a:ext cx="742611" cy="247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69752" y="1804454"/>
            <a:ext cx="218975" cy="238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46578" y="2462183"/>
            <a:ext cx="228495" cy="247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81322" y="3586995"/>
            <a:ext cx="228495" cy="257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908429" y="3596527"/>
            <a:ext cx="218975" cy="238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12231" y="3596527"/>
            <a:ext cx="228495" cy="247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157619" y="4854791"/>
            <a:ext cx="371305" cy="257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080132" y="4854791"/>
            <a:ext cx="371305" cy="257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479008" y="4854791"/>
            <a:ext cx="371305" cy="257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328991" y="5512520"/>
            <a:ext cx="361785" cy="257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080132" y="5512520"/>
            <a:ext cx="361785" cy="257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5"/>
          <p:cNvSpPr/>
          <p:nvPr/>
        </p:nvSpPr>
        <p:spPr bwMode="white">
          <a:xfrm>
            <a:off x="9669420" y="5512520"/>
            <a:ext cx="361785" cy="257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476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430743" y="1785534"/>
            <a:ext cx="333223" cy="314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78347" y="2348054"/>
            <a:ext cx="285619" cy="228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30743" y="3387287"/>
            <a:ext cx="333223" cy="314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430743" y="3930739"/>
            <a:ext cx="333223" cy="314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478347" y="5017643"/>
            <a:ext cx="285619" cy="238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408" y="-32680"/>
            <a:ext cx="11520000" cy="4250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107837" y="682144"/>
            <a:ext cx="257057" cy="257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61490" y="1949765"/>
            <a:ext cx="295140" cy="247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31870" y="3217387"/>
            <a:ext cx="257057" cy="2573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2744" y="4081521"/>
            <a:ext cx="11520000" cy="2845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7456276" y="4273262"/>
            <a:ext cx="285619" cy="248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4943872" y="5977952"/>
            <a:ext cx="360040" cy="259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270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85983" y="2396916"/>
            <a:ext cx="390347" cy="248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70743" y="2396916"/>
            <a:ext cx="733090" cy="248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12760" y="2396916"/>
            <a:ext cx="390347" cy="248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26148" y="2396916"/>
            <a:ext cx="571239" cy="248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57355" y="2969489"/>
            <a:ext cx="561719" cy="248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89851" y="2969489"/>
            <a:ext cx="571239" cy="248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403173" y="2969489"/>
            <a:ext cx="714049" cy="248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116561" y="2969489"/>
            <a:ext cx="714049" cy="248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957355" y="4095548"/>
            <a:ext cx="733090" cy="248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679933" y="4095548"/>
            <a:ext cx="742611" cy="248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421553" y="4095548"/>
            <a:ext cx="733090" cy="248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119206" y="4658578"/>
            <a:ext cx="742611" cy="248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689454" y="4658578"/>
            <a:ext cx="733090" cy="248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592925" y="4658578"/>
            <a:ext cx="733090" cy="248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20688"/>
            <a:ext cx="11520000" cy="24767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33851" y="1306543"/>
            <a:ext cx="837818" cy="24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27801" y="1306543"/>
            <a:ext cx="1009190" cy="24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69421" y="1306543"/>
            <a:ext cx="999669" cy="24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33851" y="1916193"/>
            <a:ext cx="533157" cy="24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94578" y="1916193"/>
            <a:ext cx="856859" cy="24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26677" y="1916193"/>
            <a:ext cx="847338" cy="24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10148" y="2354379"/>
            <a:ext cx="228495" cy="190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348033" y="2325801"/>
            <a:ext cx="218975" cy="24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270876" y="2354379"/>
            <a:ext cx="228495" cy="180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213421" y="2335327"/>
            <a:ext cx="218975" cy="238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002975" y="2354379"/>
            <a:ext cx="228495" cy="180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955041" y="2325801"/>
            <a:ext cx="218975" cy="24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614942" y="2649678"/>
            <a:ext cx="1037752" cy="38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175669" y="2649678"/>
            <a:ext cx="1351933" cy="38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8907768" y="2649678"/>
            <a:ext cx="1351933" cy="38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710148" y="2773513"/>
            <a:ext cx="866380" cy="24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5280396" y="2773513"/>
            <a:ext cx="1161520" cy="24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9031537" y="2773513"/>
            <a:ext cx="1142479" cy="24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3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3459368"/>
            <a:ext cx="11520000" cy="1805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4" name="Rectangle 4"/>
          <p:cNvSpPr/>
          <p:nvPr/>
        </p:nvSpPr>
        <p:spPr bwMode="white">
          <a:xfrm>
            <a:off x="2174720" y="3507133"/>
            <a:ext cx="1009190" cy="248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5"/>
          <p:cNvSpPr/>
          <p:nvPr/>
        </p:nvSpPr>
        <p:spPr bwMode="white">
          <a:xfrm>
            <a:off x="5916340" y="3507133"/>
            <a:ext cx="999669" cy="248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6"/>
          <p:cNvSpPr/>
          <p:nvPr/>
        </p:nvSpPr>
        <p:spPr bwMode="white">
          <a:xfrm>
            <a:off x="9648439" y="3507133"/>
            <a:ext cx="999669" cy="248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7"/>
          <p:cNvSpPr/>
          <p:nvPr/>
        </p:nvSpPr>
        <p:spPr bwMode="white">
          <a:xfrm>
            <a:off x="1841497" y="4118525"/>
            <a:ext cx="856859" cy="248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8"/>
          <p:cNvSpPr/>
          <p:nvPr/>
        </p:nvSpPr>
        <p:spPr bwMode="white">
          <a:xfrm>
            <a:off x="5583117" y="4118525"/>
            <a:ext cx="837818" cy="248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9"/>
          <p:cNvSpPr/>
          <p:nvPr/>
        </p:nvSpPr>
        <p:spPr bwMode="white">
          <a:xfrm>
            <a:off x="9305695" y="4118525"/>
            <a:ext cx="847338" cy="248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10"/>
          <p:cNvSpPr/>
          <p:nvPr/>
        </p:nvSpPr>
        <p:spPr bwMode="white">
          <a:xfrm>
            <a:off x="1517795" y="4548411"/>
            <a:ext cx="228495" cy="191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11"/>
          <p:cNvSpPr/>
          <p:nvPr/>
        </p:nvSpPr>
        <p:spPr bwMode="white">
          <a:xfrm>
            <a:off x="2469861" y="4529305"/>
            <a:ext cx="218975" cy="248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12"/>
          <p:cNvSpPr/>
          <p:nvPr/>
        </p:nvSpPr>
        <p:spPr bwMode="white">
          <a:xfrm>
            <a:off x="5249894" y="4548411"/>
            <a:ext cx="238016" cy="191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13"/>
          <p:cNvSpPr/>
          <p:nvPr/>
        </p:nvSpPr>
        <p:spPr bwMode="white">
          <a:xfrm>
            <a:off x="5887778" y="4529305"/>
            <a:ext cx="218975" cy="248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14"/>
          <p:cNvSpPr/>
          <p:nvPr/>
        </p:nvSpPr>
        <p:spPr bwMode="white">
          <a:xfrm>
            <a:off x="8981993" y="4548411"/>
            <a:ext cx="238016" cy="191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15"/>
          <p:cNvSpPr/>
          <p:nvPr/>
        </p:nvSpPr>
        <p:spPr bwMode="white">
          <a:xfrm>
            <a:off x="9619877" y="4529305"/>
            <a:ext cx="228495" cy="248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16"/>
          <p:cNvSpPr/>
          <p:nvPr/>
        </p:nvSpPr>
        <p:spPr bwMode="white">
          <a:xfrm>
            <a:off x="1390880" y="4777683"/>
            <a:ext cx="1512167" cy="448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17"/>
          <p:cNvSpPr/>
          <p:nvPr/>
        </p:nvSpPr>
        <p:spPr bwMode="white">
          <a:xfrm>
            <a:off x="5135296" y="4844554"/>
            <a:ext cx="1440160" cy="382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18"/>
          <p:cNvSpPr/>
          <p:nvPr/>
        </p:nvSpPr>
        <p:spPr bwMode="white">
          <a:xfrm>
            <a:off x="8807705" y="4844554"/>
            <a:ext cx="1512167" cy="382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71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299107" y="2213326"/>
            <a:ext cx="2780033" cy="323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</Words>
  <Application>Microsoft Office PowerPoint</Application>
  <PresentationFormat>宽屏</PresentationFormat>
  <Paragraphs>1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等线</vt:lpstr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10</cp:revision>
  <dcterms:created xsi:type="dcterms:W3CDTF">2022-07-08T08:37:27Z</dcterms:created>
  <dcterms:modified xsi:type="dcterms:W3CDTF">2022-07-14T15:30:08Z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