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562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4743" y="3214682"/>
            <a:ext cx="57123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3214682"/>
            <a:ext cx="56171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1570" y="3214682"/>
            <a:ext cx="704528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4264" y="3214682"/>
            <a:ext cx="733090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6000" y="3214682"/>
            <a:ext cx="723570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9057" y="5168299"/>
            <a:ext cx="742611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0793" y="5168299"/>
            <a:ext cx="733090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32528" y="5168299"/>
            <a:ext cx="733090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03305" y="5168299"/>
            <a:ext cx="71404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12165" y="5168299"/>
            <a:ext cx="561719" cy="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8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90710" y="1882987"/>
            <a:ext cx="561719" cy="23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1882987"/>
            <a:ext cx="561719" cy="23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4909" y="1882987"/>
            <a:ext cx="561719" cy="23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3454" y="2446991"/>
            <a:ext cx="733090" cy="2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4181" y="2446991"/>
            <a:ext cx="733090" cy="2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6280" y="2446991"/>
            <a:ext cx="733090" cy="24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37851" y="5350446"/>
            <a:ext cx="314181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9685" y="5350446"/>
            <a:ext cx="323702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61884" y="2908356"/>
            <a:ext cx="1751801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9305" y="2908356"/>
            <a:ext cx="1751801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1884" y="3451149"/>
            <a:ext cx="3427438" cy="3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4012988"/>
            <a:ext cx="7330909" cy="33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5438" y="2805346"/>
            <a:ext cx="2932363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3348687"/>
            <a:ext cx="5483900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4479" y="4988243"/>
            <a:ext cx="3084694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3983" y="5531584"/>
            <a:ext cx="5836165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0561" y="3035352"/>
            <a:ext cx="685487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3035352"/>
            <a:ext cx="675966" cy="228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834" y="3693495"/>
            <a:ext cx="3446479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5537" y="3693495"/>
            <a:ext cx="4274776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355" y="4237179"/>
            <a:ext cx="3436958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56495" y="4265794"/>
            <a:ext cx="1751801" cy="24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5355" y="4790400"/>
            <a:ext cx="2922842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32859" y="4809477"/>
            <a:ext cx="1761322" cy="2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05355" y="5324545"/>
            <a:ext cx="6512132" cy="33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1710706"/>
            <a:ext cx="3608330" cy="32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1710706"/>
            <a:ext cx="1913652" cy="32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876" y="2245852"/>
            <a:ext cx="5312528" cy="33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52736"/>
            <a:ext cx="11520000" cy="260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05157" y="3275057"/>
            <a:ext cx="6169388" cy="32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957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795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132856"/>
            <a:ext cx="7306695" cy="19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2413" y="1755969"/>
            <a:ext cx="371305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1755969"/>
            <a:ext cx="714049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31206" y="1755969"/>
            <a:ext cx="542677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8528" y="2317690"/>
            <a:ext cx="238016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42049" y="2317690"/>
            <a:ext cx="218975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5570" y="2317690"/>
            <a:ext cx="228495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5355" y="2850849"/>
            <a:ext cx="2075504" cy="33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24066" y="4878758"/>
            <a:ext cx="73309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03834" y="4878758"/>
            <a:ext cx="73309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50181" y="4878758"/>
            <a:ext cx="723570" cy="24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22942" y="1299206"/>
            <a:ext cx="73309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1871047"/>
            <a:ext cx="742611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2433359"/>
            <a:ext cx="742611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2859" y="2423828"/>
            <a:ext cx="361785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4066" y="2976608"/>
            <a:ext cx="2075504" cy="324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8859" y="3005200"/>
            <a:ext cx="742611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12165" y="3005200"/>
            <a:ext cx="73309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36330" y="3577042"/>
            <a:ext cx="742611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95834" y="4139353"/>
            <a:ext cx="73309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04099" y="3015986"/>
            <a:ext cx="752132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3015986"/>
            <a:ext cx="714049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8809" y="3588199"/>
            <a:ext cx="742611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4150875"/>
            <a:ext cx="723570" cy="247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21223" y="1836033"/>
            <a:ext cx="285619" cy="22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2371956"/>
            <a:ext cx="333223" cy="31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779411"/>
            <a:ext cx="11520000" cy="264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1434166" y="2912977"/>
            <a:ext cx="285619" cy="22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1386563" y="3971968"/>
            <a:ext cx="333223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1434166" y="5078662"/>
            <a:ext cx="285619" cy="23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21" y="1"/>
            <a:ext cx="10767315" cy="360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27848" y="692696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920" y="1628800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7968" y="2708920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3600149"/>
            <a:ext cx="10767315" cy="309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935760" y="4203346"/>
            <a:ext cx="360040" cy="30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487489" y="5733256"/>
            <a:ext cx="216024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75669" y="2776079"/>
            <a:ext cx="733090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2776079"/>
            <a:ext cx="742611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8413" y="3862332"/>
            <a:ext cx="733090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3735" y="5463126"/>
            <a:ext cx="1390016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55438" y="5453598"/>
            <a:ext cx="2418247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8" y="1104716"/>
            <a:ext cx="11520000" cy="2540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39530" y="2575420"/>
            <a:ext cx="361785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4688" y="2584970"/>
            <a:ext cx="371305" cy="24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9530" y="3224822"/>
            <a:ext cx="371305" cy="2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688" y="3234372"/>
            <a:ext cx="371305" cy="24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257349" y="2584970"/>
            <a:ext cx="371305" cy="24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262109" y="3234372"/>
            <a:ext cx="371305" cy="24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44" y="3620308"/>
            <a:ext cx="11520000" cy="2088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1834463" y="4554719"/>
            <a:ext cx="22849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651917" y="4554719"/>
            <a:ext cx="22849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0698198" y="4554719"/>
            <a:ext cx="238016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138793" y="5250759"/>
            <a:ext cx="152330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557041" y="5250759"/>
            <a:ext cx="21897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10279289" y="5250759"/>
            <a:ext cx="228495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12</cp:revision>
  <dcterms:created xsi:type="dcterms:W3CDTF">2022-07-08T08:37:27Z</dcterms:created>
  <dcterms:modified xsi:type="dcterms:W3CDTF">2022-07-14T14:46:51Z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