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5" r:id="rId7"/>
    <p:sldId id="266" r:id="rId8"/>
    <p:sldId id="267" r:id="rId9"/>
    <p:sldId id="269" r:id="rId10"/>
    <p:sldId id="271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916832"/>
            <a:ext cx="4572638" cy="99073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713" y="3501008"/>
            <a:ext cx="6782747" cy="666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8640000" cy="3997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481244" y="3624245"/>
            <a:ext cx="542976" cy="343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1013"/>
          <a:stretch/>
        </p:blipFill>
        <p:spPr>
          <a:xfrm>
            <a:off x="251520" y="4330268"/>
            <a:ext cx="8640000" cy="1628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5747969" y="5312799"/>
            <a:ext cx="304829" cy="343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263"/>
          <a:stretch/>
        </p:blipFill>
        <p:spPr>
          <a:xfrm>
            <a:off x="395536" y="620688"/>
            <a:ext cx="8640000" cy="2621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43430" y="2583723"/>
            <a:ext cx="495347" cy="352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241925"/>
            <a:ext cx="8640000" cy="2527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5539527" y="4233858"/>
            <a:ext cx="1000220" cy="457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5044179" y="5073186"/>
            <a:ext cx="1000220" cy="467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8640000" cy="3363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13548" y="3100902"/>
            <a:ext cx="447717" cy="438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24353" y="3100902"/>
            <a:ext cx="447717" cy="438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77" y="3767816"/>
            <a:ext cx="8640000" cy="2501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1027175" y="5620243"/>
            <a:ext cx="447717" cy="439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4037363" y="5620243"/>
            <a:ext cx="447717" cy="439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84262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52947" y="3505317"/>
            <a:ext cx="6521712" cy="1031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640000" cy="5364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15009" y="4648382"/>
            <a:ext cx="3362646" cy="457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68350" y="4648382"/>
            <a:ext cx="2695832" cy="457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49210" y="5496418"/>
            <a:ext cx="2019492" cy="457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3971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520501"/>
            <a:ext cx="8640000" cy="1624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293711" y="4682985"/>
            <a:ext cx="5810804" cy="1462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0"/>
            <a:ext cx="6912768" cy="3796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645024"/>
            <a:ext cx="6912768" cy="3198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251520" y="3645024"/>
            <a:ext cx="3816424" cy="3198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2993909" y="5661248"/>
            <a:ext cx="3816424" cy="1182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6</cp:revision>
  <dcterms:created xsi:type="dcterms:W3CDTF">2022-07-08T08:37:27Z</dcterms:created>
  <dcterms:modified xsi:type="dcterms:W3CDTF">2022-07-17T10:47:28Z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