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16832"/>
            <a:ext cx="4572638" cy="990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53" y="3501008"/>
            <a:ext cx="7182852" cy="762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45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5746" y="2671735"/>
            <a:ext cx="514399" cy="4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5856" y="3501008"/>
            <a:ext cx="495347" cy="43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4875" y="4330280"/>
            <a:ext cx="495347" cy="4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9252" y="5178616"/>
            <a:ext cx="504873" cy="44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258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39218" y="2710053"/>
            <a:ext cx="123836" cy="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41" y="2671908"/>
            <a:ext cx="2972083" cy="4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87112"/>
            <a:ext cx="8640000" cy="2383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092029" y="5207794"/>
            <a:ext cx="495347" cy="4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7488833" cy="471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12160" y="1684808"/>
            <a:ext cx="780618" cy="45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631" y="2426850"/>
            <a:ext cx="3382939" cy="444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8124" y="3253232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217" y="4042872"/>
            <a:ext cx="168498" cy="9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592" y="3995221"/>
            <a:ext cx="5586386" cy="50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9217" y="4281135"/>
            <a:ext cx="168498" cy="98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594035"/>
            <a:ext cx="7488833" cy="2333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2747619" y="5557293"/>
            <a:ext cx="771598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899592" y="6357820"/>
            <a:ext cx="4448599" cy="343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330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416" y="2970516"/>
            <a:ext cx="1543197" cy="3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4717" y="2970516"/>
            <a:ext cx="743020" cy="3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054" y="2970516"/>
            <a:ext cx="1848026" cy="353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3896012"/>
            <a:ext cx="361984" cy="47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416" y="3810141"/>
            <a:ext cx="1152635" cy="34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7054" y="3810141"/>
            <a:ext cx="1133583" cy="343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420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571" y="4320572"/>
            <a:ext cx="8640000" cy="247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4502204"/>
            <a:ext cx="7792194" cy="223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335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57500"/>
            <a:ext cx="8640000" cy="242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0" y="3905443"/>
            <a:ext cx="7830297" cy="2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440"/>
            <a:ext cx="7416824" cy="394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981175"/>
            <a:ext cx="7416824" cy="2767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1" y="4014036"/>
            <a:ext cx="6912768" cy="2734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