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484784"/>
            <a:ext cx="8640000" cy="2785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81433" y="2810726"/>
            <a:ext cx="1019272" cy="35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4531" y="3640632"/>
            <a:ext cx="1019272" cy="343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0"/>
            <a:ext cx="6483407" cy="4470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4437112"/>
            <a:ext cx="6480719" cy="2456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1" y="4581129"/>
            <a:ext cx="5832647" cy="227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916832"/>
            <a:ext cx="4572638" cy="9907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26" y="3501008"/>
            <a:ext cx="7154273" cy="7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1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21622" y="3523246"/>
            <a:ext cx="285777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7907" y="4401288"/>
            <a:ext cx="542976" cy="343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13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62905" y="1086869"/>
            <a:ext cx="1028798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6136" y="1916832"/>
            <a:ext cx="1971863" cy="4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5188" y="2813574"/>
            <a:ext cx="457243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6356" y="2813574"/>
            <a:ext cx="457243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4239" y="2975751"/>
            <a:ext cx="419140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72431" y="2775415"/>
            <a:ext cx="523925" cy="45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15408" y="2975751"/>
            <a:ext cx="419140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6136" y="3147468"/>
            <a:ext cx="495347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67779" y="3147468"/>
            <a:ext cx="504873" cy="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8980" y="3700777"/>
            <a:ext cx="304829" cy="34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47580" y="4568899"/>
            <a:ext cx="285777" cy="34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33887" y="4568899"/>
            <a:ext cx="285777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253600" y="4568899"/>
            <a:ext cx="285777" cy="35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36154" y="1394632"/>
            <a:ext cx="514399" cy="4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2262254"/>
            <a:ext cx="1381256" cy="44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3139410"/>
            <a:ext cx="495347" cy="4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9947" y="3139410"/>
            <a:ext cx="895435" cy="4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36330" y="3311027"/>
            <a:ext cx="514399" cy="5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0218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33323" y="1529575"/>
            <a:ext cx="836116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1375" y="2234091"/>
            <a:ext cx="232254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5244" y="2946349"/>
            <a:ext cx="402574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1082" y="3650865"/>
            <a:ext cx="232254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5564" y="4363123"/>
            <a:ext cx="836116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22972" y="5075381"/>
            <a:ext cx="232254" cy="286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56531" y="5787639"/>
            <a:ext cx="255480" cy="278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0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17102" y="2559238"/>
            <a:ext cx="1752767" cy="41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576" y="3628107"/>
            <a:ext cx="1762293" cy="41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4126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70968" y="3633267"/>
            <a:ext cx="1019272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1894" y="3633267"/>
            <a:ext cx="1009746" cy="34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243199"/>
            <a:ext cx="8640000" cy="237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056426" y="5186591"/>
            <a:ext cx="1009746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247826" y="5186591"/>
            <a:ext cx="1019272" cy="352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65731" y="6015634"/>
            <a:ext cx="5410716" cy="362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9969" y="3730196"/>
            <a:ext cx="6963439" cy="46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2022-07-17T10:26:58Z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