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62" r:id="rId5"/>
    <p:sldId id="263" r:id="rId6"/>
    <p:sldId id="265" r:id="rId7"/>
    <p:sldId id="267" r:id="rId8"/>
    <p:sldId id="268" r:id="rId9"/>
    <p:sldId id="270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E4E94-D045-41E2-913F-5254E2119BBE}" type="datetimeFigureOut">
              <a:rPr lang="zh-CN" altLang="en-US" smtClean="0"/>
              <a:t>2022/7/17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DEC25-C36E-4656-8A22-74C3E4A77E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46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916832"/>
            <a:ext cx="5087060" cy="9526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840" y="3429000"/>
            <a:ext cx="6820852" cy="666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1" y="0"/>
            <a:ext cx="7056783" cy="4887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887086"/>
            <a:ext cx="7056783" cy="2043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89255" y="4887086"/>
            <a:ext cx="7130407" cy="1854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771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99458" y="4075140"/>
            <a:ext cx="2953031" cy="46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416" y="4895811"/>
            <a:ext cx="6153737" cy="45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416" y="5163006"/>
            <a:ext cx="733495" cy="171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8601"/>
            <a:ext cx="7848872" cy="4015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4412"/>
            <a:ext cx="7848872" cy="2881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683568" y="5565827"/>
            <a:ext cx="5153517" cy="1257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6633"/>
            <a:ext cx="7272808" cy="4059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57426"/>
            <a:ext cx="7272808" cy="2800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4"/>
          <p:cNvSpPr/>
          <p:nvPr/>
        </p:nvSpPr>
        <p:spPr bwMode="white">
          <a:xfrm>
            <a:off x="223528" y="4293097"/>
            <a:ext cx="6554344" cy="2448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4745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09393" y="4252399"/>
            <a:ext cx="133362" cy="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9393" y="4490629"/>
            <a:ext cx="133362" cy="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5424" y="4214282"/>
            <a:ext cx="5429768" cy="457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5424" y="5005207"/>
            <a:ext cx="6410937" cy="457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4624"/>
            <a:ext cx="7152449" cy="4214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259231"/>
            <a:ext cx="7152449" cy="2690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107504" y="4437113"/>
            <a:ext cx="6554344" cy="2420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2022-07-17T10:21:37Z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