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0" r:id="rId4"/>
    <p:sldId id="261" r:id="rId5"/>
    <p:sldId id="262" r:id="rId6"/>
    <p:sldId id="263" r:id="rId7"/>
    <p:sldId id="265" r:id="rId8"/>
    <p:sldId id="267" r:id="rId9"/>
    <p:sldId id="269" r:id="rId10"/>
    <p:sldId id="271" r:id="rId11"/>
  </p:sldIdLst>
  <p:sldSz cx="9144000" cy="6858000" type="screen4x3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4" d="100"/>
          <a:sy n="64" d="100"/>
        </p:scale>
        <p:origin x="704" y="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" descr="QQ截图2022070816335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5121" name="图片 4" descr="QQ截图2022070816365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3728" y="1916832"/>
            <a:ext cx="5087060" cy="952633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8253" y="3429000"/>
            <a:ext cx="6878010" cy="8002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536" y="332656"/>
            <a:ext cx="8389565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404664"/>
            <a:ext cx="8448336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757975" y="3116897"/>
            <a:ext cx="5272059" cy="12209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931614" y="5624081"/>
            <a:ext cx="279437" cy="3448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59011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2835625" y="1414186"/>
            <a:ext cx="295303" cy="3437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464996" y="1414186"/>
            <a:ext cx="276251" cy="3437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150200" y="2292618"/>
            <a:ext cx="276251" cy="3437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226407" y="3180598"/>
            <a:ext cx="285777" cy="3532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6493574" y="3180598"/>
            <a:ext cx="285777" cy="3437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435316" y="4068578"/>
            <a:ext cx="285777" cy="3437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23935"/>
            <a:ext cx="8640000" cy="450827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6" name="img_16777215" descr="4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4532210"/>
            <a:ext cx="8640000" cy="175379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4"/>
          <p:cNvSpPr/>
          <p:nvPr/>
        </p:nvSpPr>
        <p:spPr bwMode="white">
          <a:xfrm>
            <a:off x="179512" y="4740585"/>
            <a:ext cx="7373054" cy="14967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-99392"/>
            <a:ext cx="8093418" cy="369639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5" name="img_16777215" descr="6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3597005"/>
            <a:ext cx="8093418" cy="338232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4"/>
          <p:cNvSpPr/>
          <p:nvPr/>
        </p:nvSpPr>
        <p:spPr bwMode="white">
          <a:xfrm>
            <a:off x="539552" y="4933539"/>
            <a:ext cx="7200800" cy="19244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33672"/>
            <a:ext cx="8129558" cy="478066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7" name="img_16777215" descr="8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4814338"/>
            <a:ext cx="8129558" cy="213552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Rectangle 4"/>
          <p:cNvSpPr/>
          <p:nvPr/>
        </p:nvSpPr>
        <p:spPr bwMode="white">
          <a:xfrm>
            <a:off x="251520" y="1556792"/>
            <a:ext cx="7258743" cy="53012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35903"/>
            <a:ext cx="7416824" cy="474676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7" name="img_16777215" descr="10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4782670"/>
            <a:ext cx="7416824" cy="190402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Rectangle 4"/>
          <p:cNvSpPr/>
          <p:nvPr/>
        </p:nvSpPr>
        <p:spPr bwMode="white">
          <a:xfrm>
            <a:off x="236915" y="4926785"/>
            <a:ext cx="6153737" cy="19312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Office PowerPoint</Application>
  <PresentationFormat>全屏显示(4:3)</PresentationFormat>
  <Paragraphs>0</Paragraphs>
  <Slides>10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3" baseType="lpstr">
      <vt:lpstr>宋体</vt:lpstr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阮子静</cp:lastModifiedBy>
  <cp:revision>6</cp:revision>
  <dcterms:created xsi:type="dcterms:W3CDTF">2022-07-08T08:37:27Z</dcterms:created>
  <dcterms:modified xsi:type="dcterms:W3CDTF">2022-07-17T10:15:16Z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2052-11.1.0.11830</vt:lpwstr>
  </property>
  <property fmtid="{D5CDD505-2E9C-101B-9397-08002B2CF9AE}" pid="3" name="ICV">
    <vt:lpwstr>D1B028CF41814425A11B615539C190CF</vt:lpwstr>
  </property>
</Properties>
</file>