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8" r:id="rId9"/>
    <p:sldId id="271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44824"/>
            <a:ext cx="5106113" cy="981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00" y="3501008"/>
            <a:ext cx="6211167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420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92580"/>
            <a:ext cx="8640000" cy="165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692696"/>
            <a:ext cx="7336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5030" y="2739437"/>
            <a:ext cx="234586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3184" y="2739437"/>
            <a:ext cx="226496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6178" y="2739437"/>
            <a:ext cx="372102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5030" y="3378538"/>
            <a:ext cx="226496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45094" y="3378538"/>
            <a:ext cx="250764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76178" y="3378538"/>
            <a:ext cx="420637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9297" y="4017639"/>
            <a:ext cx="153694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53184" y="4017639"/>
            <a:ext cx="234586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76178" y="4017639"/>
            <a:ext cx="420637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25030" y="4656740"/>
            <a:ext cx="234586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45094" y="4664830"/>
            <a:ext cx="234586" cy="26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76178" y="4656740"/>
            <a:ext cx="372102" cy="27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97960" y="5352471"/>
            <a:ext cx="444904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20955" y="5352471"/>
            <a:ext cx="444904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629"/>
            <a:ext cx="5840394" cy="422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56633"/>
            <a:ext cx="5840394" cy="254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4365104"/>
            <a:ext cx="5400600" cy="243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3184"/>
            <a:ext cx="7848872" cy="372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712101"/>
            <a:ext cx="7848872" cy="2952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749153"/>
            <a:ext cx="7849349" cy="287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-99392"/>
            <a:ext cx="7560840" cy="462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75" y="4532665"/>
            <a:ext cx="7560840" cy="2243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520"/>
            <a:ext cx="8136904" cy="303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044679"/>
            <a:ext cx="8136904" cy="371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9512" y="53689"/>
            <a:ext cx="7801719" cy="670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