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6" r:id="rId8"/>
    <p:sldId id="267" r:id="rId9"/>
    <p:sldId id="270" r:id="rId10"/>
    <p:sldId id="272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97181" cy="82943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658" y="3429000"/>
            <a:ext cx="5572903" cy="752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6632"/>
            <a:ext cx="8640000" cy="378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05225" y="3296081"/>
            <a:ext cx="542976" cy="343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897599"/>
            <a:ext cx="8640000" cy="2563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533318" y="5860824"/>
            <a:ext cx="533450" cy="343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947" y="556705"/>
            <a:ext cx="8640000" cy="2584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92069" y="2521126"/>
            <a:ext cx="781124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140968"/>
            <a:ext cx="8640000" cy="2604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647629" y="5097025"/>
            <a:ext cx="314355" cy="343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369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72674" y="4562516"/>
            <a:ext cx="2331050" cy="420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460" y="4944022"/>
            <a:ext cx="3556860" cy="5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4008" y="5373216"/>
            <a:ext cx="2160240" cy="5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48680"/>
            <a:ext cx="8640000" cy="5106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6982" y="4221089"/>
            <a:ext cx="3194778" cy="1434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0960" y="4221088"/>
            <a:ext cx="3175416" cy="1434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640000" cy="5493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56979" y="4519148"/>
            <a:ext cx="471501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528" y="5301208"/>
            <a:ext cx="576064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086"/>
            <a:ext cx="6984776" cy="2522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528945"/>
            <a:ext cx="6984776" cy="1989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498367"/>
            <a:ext cx="6984776" cy="2431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304258" y="2528930"/>
            <a:ext cx="4195734" cy="432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067944" y="4698942"/>
            <a:ext cx="2664296" cy="1682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4921154" y="3022117"/>
            <a:ext cx="1739078" cy="1349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21733"/>
            <a:ext cx="7920880" cy="3366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45232"/>
            <a:ext cx="7920880" cy="3499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507002" y="3997227"/>
            <a:ext cx="4610540" cy="55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5292014" y="3573016"/>
            <a:ext cx="1440226" cy="3271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573684" y="4913325"/>
            <a:ext cx="4115192" cy="1049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1307179" y="6115704"/>
            <a:ext cx="2648202" cy="419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2022-07-17T09:04:20Z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