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70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97181" cy="82943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2" y="3501008"/>
            <a:ext cx="8784976" cy="759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10547"/>
            <a:ext cx="8640000" cy="381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09248" y="3253051"/>
            <a:ext cx="552502" cy="343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596587"/>
            <a:ext cx="8640000" cy="3481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947572" y="4731746"/>
            <a:ext cx="495347" cy="3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624133" y="6429715"/>
            <a:ext cx="285777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9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69781" y="2118499"/>
            <a:ext cx="285777" cy="352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4941" y="2966448"/>
            <a:ext cx="304829" cy="34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8183" y="3814396"/>
            <a:ext cx="504873" cy="34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4710" y="4605180"/>
            <a:ext cx="2924454" cy="466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209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35997" y="2607767"/>
            <a:ext cx="1495567" cy="419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6471" y="3361565"/>
            <a:ext cx="1505093" cy="419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45567" y="4115363"/>
            <a:ext cx="1057375" cy="419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2160" y="4869160"/>
            <a:ext cx="1733715" cy="419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426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35693" y="4461970"/>
            <a:ext cx="905792" cy="60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8284" y="4461970"/>
            <a:ext cx="3391904" cy="60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6894" y="5301208"/>
            <a:ext cx="7217433" cy="60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312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2"/>
            <a:ext cx="7344816" cy="3420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4749" y="1340767"/>
            <a:ext cx="7201587" cy="219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438276"/>
            <a:ext cx="7344816" cy="345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32660" y="4769189"/>
            <a:ext cx="7191668" cy="2088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33264"/>
            <a:ext cx="7344816" cy="3968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935129"/>
            <a:ext cx="7344816" cy="2718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1520" y="3894886"/>
            <a:ext cx="4752528" cy="293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2022-07-17T08:54:47Z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