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8680"/>
            <a:ext cx="77060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20"/>
          <p:cNvSpPr/>
          <p:nvPr/>
        </p:nvSpPr>
        <p:spPr bwMode="white">
          <a:xfrm>
            <a:off x="433559" y="5798192"/>
            <a:ext cx="3084127" cy="40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8697181" cy="82943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09" y="3501008"/>
            <a:ext cx="8249801" cy="7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260648"/>
            <a:ext cx="80333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64378" y="5497817"/>
            <a:ext cx="265710" cy="31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61461" y="5488955"/>
            <a:ext cx="274567" cy="327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155" y="476672"/>
            <a:ext cx="8640000" cy="5539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82632" y="4630703"/>
            <a:ext cx="1749337" cy="36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59149" y="4631409"/>
            <a:ext cx="1244494" cy="358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11959" y="5059784"/>
            <a:ext cx="2336363" cy="36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64772" y="5013176"/>
            <a:ext cx="2007628" cy="491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3492" y="5701440"/>
            <a:ext cx="446139" cy="51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3493" y="5442257"/>
            <a:ext cx="2242438" cy="491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920" y="908720"/>
            <a:ext cx="8640000" cy="4601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5816" y="4614385"/>
            <a:ext cx="1438412" cy="352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41384" y="4566755"/>
            <a:ext cx="1628930" cy="45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84802" y="4185709"/>
            <a:ext cx="2886350" cy="1286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5312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1520" y="2682415"/>
            <a:ext cx="990456" cy="42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37474" y="2682415"/>
            <a:ext cx="951615" cy="42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56746" y="2682415"/>
            <a:ext cx="980746" cy="42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04596" y="2682415"/>
            <a:ext cx="980746" cy="42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1519" y="3550420"/>
            <a:ext cx="971035" cy="42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89844" y="3502728"/>
            <a:ext cx="1728443" cy="572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1520" y="4418425"/>
            <a:ext cx="2068306" cy="431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1520" y="5229199"/>
            <a:ext cx="5544616" cy="560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1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44918" y="5157192"/>
            <a:ext cx="693410" cy="503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45491" y="5157192"/>
            <a:ext cx="693410" cy="503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84168" y="5157192"/>
            <a:ext cx="720080" cy="503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281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10275" y="3725883"/>
            <a:ext cx="466769" cy="343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76207" y="4555447"/>
            <a:ext cx="190518" cy="333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19977" y="4545912"/>
            <a:ext cx="523925" cy="352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6"/>
            <a:ext cx="8640000" cy="3327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77542" y="590049"/>
            <a:ext cx="285777" cy="343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9163" y="1409893"/>
            <a:ext cx="285777" cy="343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30089" y="1409893"/>
            <a:ext cx="495347" cy="352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68016" y="2239271"/>
            <a:ext cx="304829" cy="343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29163" y="3068649"/>
            <a:ext cx="285777" cy="343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30089" y="3068649"/>
            <a:ext cx="504873" cy="333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659698"/>
            <a:ext cx="8640000" cy="2553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4"/>
          <p:cNvSpPr/>
          <p:nvPr/>
        </p:nvSpPr>
        <p:spPr bwMode="white">
          <a:xfrm>
            <a:off x="2529339" y="4679117"/>
            <a:ext cx="1000220" cy="438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2022-07-17T08:49:20Z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