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827694" cy="10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3" y="3501008"/>
            <a:ext cx="6916115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38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38809" y="2584488"/>
            <a:ext cx="1000220" cy="34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7166" y="3434013"/>
            <a:ext cx="1009746" cy="34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669"/>
          <a:stretch/>
        </p:blipFill>
        <p:spPr>
          <a:xfrm>
            <a:off x="323528" y="4083088"/>
            <a:ext cx="8640000" cy="162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981918" y="4283599"/>
            <a:ext cx="781124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714972" y="5123838"/>
            <a:ext cx="533450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331"/>
          <a:stretch/>
        </p:blipFill>
        <p:spPr>
          <a:xfrm>
            <a:off x="251520" y="548680"/>
            <a:ext cx="8640000" cy="2409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18686" y="1631441"/>
            <a:ext cx="504873" cy="44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8058" y="1631441"/>
            <a:ext cx="495347" cy="43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7826" y="2519421"/>
            <a:ext cx="781124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64115"/>
            <a:ext cx="8640000" cy="270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509160" y="4175113"/>
            <a:ext cx="504873" cy="4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138532" y="4184648"/>
            <a:ext cx="514399" cy="4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937826" y="5080978"/>
            <a:ext cx="771598" cy="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26"/>
            <a:ext cx="8640000" cy="3363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64978"/>
            <a:ext cx="8640000" cy="237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29575" y="1886421"/>
            <a:ext cx="2421658" cy="139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4217188" y="1966415"/>
            <a:ext cx="2083004" cy="131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25973" y="4379840"/>
            <a:ext cx="2038082" cy="128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4067944" y="4239633"/>
            <a:ext cx="2232248" cy="149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20025"/>
            <a:ext cx="8138711" cy="384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51563" y="1673742"/>
            <a:ext cx="3443997" cy="681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5720" y="2366055"/>
            <a:ext cx="2006934" cy="53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9952" y="2996952"/>
            <a:ext cx="11521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9067" y="3121038"/>
            <a:ext cx="52031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20697"/>
            <a:ext cx="8138710" cy="298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555357" y="6070540"/>
            <a:ext cx="552433" cy="377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355976" y="4706380"/>
            <a:ext cx="4248472" cy="174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7135080" cy="298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86692"/>
            <a:ext cx="7135080" cy="3791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775619" y="5437111"/>
            <a:ext cx="6610981" cy="1240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3577547"/>
            <a:ext cx="6982491" cy="2020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524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9329" y="4116944"/>
            <a:ext cx="126106" cy="10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938" y="4116944"/>
            <a:ext cx="950652" cy="48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5106" y="4116944"/>
            <a:ext cx="1435678" cy="48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0673" y="4078792"/>
            <a:ext cx="1484181" cy="64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8227" y="4879984"/>
            <a:ext cx="446224" cy="8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87642" y="4851370"/>
            <a:ext cx="5616606" cy="655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