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6" r:id="rId8"/>
    <p:sldId id="268" r:id="rId9"/>
    <p:sldId id="270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16832"/>
            <a:ext cx="7827694" cy="10081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032" y="3501008"/>
            <a:ext cx="5534797" cy="724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19" y="-13792"/>
            <a:ext cx="8011347" cy="4472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17" y="4458214"/>
            <a:ext cx="8011349" cy="2224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4"/>
          <p:cNvSpPr/>
          <p:nvPr/>
        </p:nvSpPr>
        <p:spPr bwMode="white">
          <a:xfrm>
            <a:off x="251110" y="3170078"/>
            <a:ext cx="1728602" cy="1288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3707904" y="3137015"/>
            <a:ext cx="2016224" cy="1321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251110" y="5347721"/>
            <a:ext cx="2232658" cy="1284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3563888" y="5398228"/>
            <a:ext cx="2376264" cy="1284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3172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85513" y="4752179"/>
            <a:ext cx="3787233" cy="449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94683" y="5651033"/>
            <a:ext cx="3209519" cy="431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05073" y="5651033"/>
            <a:ext cx="706094" cy="431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49703" y="5898676"/>
            <a:ext cx="623563" cy="174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2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9539" y="4055087"/>
            <a:ext cx="5153517" cy="46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68590" y="4989570"/>
            <a:ext cx="5391664" cy="46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0"/>
            <a:ext cx="8640000" cy="4565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326015"/>
            <a:ext cx="8640000" cy="2527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51520" y="4526309"/>
            <a:ext cx="5328592" cy="2215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99392"/>
            <a:ext cx="6696744" cy="3406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428999"/>
            <a:ext cx="6696744" cy="3338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23528" y="3632424"/>
            <a:ext cx="6696744" cy="3134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0"/>
            <a:ext cx="8640000" cy="4616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652296"/>
            <a:ext cx="8640000" cy="1650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18457" y="4838348"/>
            <a:ext cx="5981735" cy="1398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2022-07-17T08:23:40Z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