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0" r:id="rId4"/>
    <p:sldId id="262" r:id="rId5"/>
    <p:sldId id="264" r:id="rId6"/>
    <p:sldId id="266" r:id="rId7"/>
    <p:sldId id="267" r:id="rId8"/>
    <p:sldId id="268" r:id="rId9"/>
    <p:sldId id="269" r:id="rId10"/>
    <p:sldId id="270" r:id="rId11"/>
  </p:sldIdLst>
  <p:sldSz cx="9144000" cy="6858000" type="screen4x3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4" d="100"/>
          <a:sy n="64" d="100"/>
        </p:scale>
        <p:origin x="704" y="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" descr="QQ截图2022070816335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5121" name="图片 4" descr="QQ截图2022070816365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1916832"/>
            <a:ext cx="7827694" cy="1008112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270" y="3501008"/>
            <a:ext cx="8956730" cy="6336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44624"/>
            <a:ext cx="7848872" cy="369248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6290292" y="2253271"/>
            <a:ext cx="597767" cy="4978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776000" y="3009448"/>
            <a:ext cx="458644" cy="5635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940152" y="3089303"/>
            <a:ext cx="720080" cy="4837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8" name="img_16777215" descr="1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3695715"/>
            <a:ext cx="7848872" cy="332698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Rectangle 4"/>
          <p:cNvSpPr/>
          <p:nvPr/>
        </p:nvSpPr>
        <p:spPr bwMode="white">
          <a:xfrm>
            <a:off x="6300191" y="3859809"/>
            <a:ext cx="587867" cy="6165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5"/>
          <p:cNvSpPr/>
          <p:nvPr/>
        </p:nvSpPr>
        <p:spPr bwMode="white">
          <a:xfrm>
            <a:off x="2776000" y="4771086"/>
            <a:ext cx="534852" cy="4447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6"/>
          <p:cNvSpPr/>
          <p:nvPr/>
        </p:nvSpPr>
        <p:spPr bwMode="white">
          <a:xfrm>
            <a:off x="6026239" y="4681689"/>
            <a:ext cx="633993" cy="4447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7"/>
          <p:cNvSpPr/>
          <p:nvPr/>
        </p:nvSpPr>
        <p:spPr bwMode="white">
          <a:xfrm>
            <a:off x="1499526" y="6433489"/>
            <a:ext cx="1200266" cy="4245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8"/>
          <p:cNvSpPr/>
          <p:nvPr/>
        </p:nvSpPr>
        <p:spPr bwMode="white">
          <a:xfrm>
            <a:off x="2699792" y="6433488"/>
            <a:ext cx="1384586" cy="4245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-99392"/>
            <a:ext cx="8640000" cy="359527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14" name="img_16777215" descr="3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3495880"/>
            <a:ext cx="8640000" cy="257910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5" name="Rectangle 5"/>
          <p:cNvSpPr/>
          <p:nvPr/>
        </p:nvSpPr>
        <p:spPr bwMode="white">
          <a:xfrm>
            <a:off x="251520" y="2077700"/>
            <a:ext cx="3381697" cy="13513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6" name="Rectangle 5"/>
          <p:cNvSpPr/>
          <p:nvPr/>
        </p:nvSpPr>
        <p:spPr bwMode="white">
          <a:xfrm>
            <a:off x="3923928" y="2077700"/>
            <a:ext cx="3381697" cy="14181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7" name="Rectangle 5"/>
          <p:cNvSpPr/>
          <p:nvPr/>
        </p:nvSpPr>
        <p:spPr bwMode="white">
          <a:xfrm>
            <a:off x="107504" y="4445503"/>
            <a:ext cx="3381697" cy="14317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8" name="Rectangle 5"/>
          <p:cNvSpPr/>
          <p:nvPr/>
        </p:nvSpPr>
        <p:spPr bwMode="white">
          <a:xfrm>
            <a:off x="4067944" y="4514676"/>
            <a:ext cx="3381697" cy="13625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116632"/>
            <a:ext cx="8640000" cy="480745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5824177" y="1328033"/>
            <a:ext cx="514399" cy="3529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80274" y="2310508"/>
            <a:ext cx="3381697" cy="4578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709866" y="3359753"/>
            <a:ext cx="723969" cy="3433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042170" y="4332689"/>
            <a:ext cx="3848467" cy="4578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9" name="img_16777215" descr="5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4794716"/>
            <a:ext cx="8640000" cy="206328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0" name="Rectangle 4"/>
          <p:cNvSpPr/>
          <p:nvPr/>
        </p:nvSpPr>
        <p:spPr bwMode="white">
          <a:xfrm>
            <a:off x="5709866" y="5253223"/>
            <a:ext cx="733495" cy="3534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5"/>
          <p:cNvSpPr/>
          <p:nvPr/>
        </p:nvSpPr>
        <p:spPr bwMode="white">
          <a:xfrm>
            <a:off x="1080274" y="6227551"/>
            <a:ext cx="3600793" cy="4585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15235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578205" y="3848238"/>
            <a:ext cx="4067563" cy="4581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77896" y="4688256"/>
            <a:ext cx="6944388" cy="4677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10077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3540542" y="3883786"/>
            <a:ext cx="123836" cy="762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597256" y="3836103"/>
            <a:ext cx="4258081" cy="4577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578205" y="4684868"/>
            <a:ext cx="4848687" cy="4482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635360" y="4942358"/>
            <a:ext cx="619184" cy="1811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07498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597256" y="3742578"/>
            <a:ext cx="4467651" cy="4580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578205" y="4582387"/>
            <a:ext cx="4391444" cy="4580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548680"/>
            <a:ext cx="8640000" cy="464238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061222" y="3751641"/>
            <a:ext cx="228621" cy="4575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642523" y="3761174"/>
            <a:ext cx="228621" cy="4480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214298" y="3751641"/>
            <a:ext cx="228621" cy="4575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014695" y="3761174"/>
            <a:ext cx="219095" cy="4480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280318" y="4600045"/>
            <a:ext cx="228621" cy="4575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2642523" y="4600045"/>
            <a:ext cx="228621" cy="4480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5233570" y="4600045"/>
            <a:ext cx="228621" cy="4575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6595775" y="4600045"/>
            <a:ext cx="228621" cy="4480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0</Words>
  <Application>Microsoft Office PowerPoint</Application>
  <PresentationFormat>全屏显示(4:3)</PresentationFormat>
  <Paragraphs>0</Paragraphs>
  <Slides>10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3" baseType="lpstr">
      <vt:lpstr>宋体</vt:lpstr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阮子静</cp:lastModifiedBy>
  <cp:revision>6</cp:revision>
  <dcterms:created xsi:type="dcterms:W3CDTF">2022-07-08T08:37:27Z</dcterms:created>
  <dcterms:modified xsi:type="dcterms:W3CDTF">2022-07-17T08:10:35Z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2052-11.1.0.11830</vt:lpwstr>
  </property>
  <property fmtid="{D5CDD505-2E9C-101B-9397-08002B2CF9AE}" pid="3" name="ICV">
    <vt:lpwstr>D1B028CF41814425A11B615539C190CF</vt:lpwstr>
  </property>
</Properties>
</file>