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09" y="3429000"/>
            <a:ext cx="6906589" cy="76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48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09601" y="2979392"/>
            <a:ext cx="457243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9127" y="3141366"/>
            <a:ext cx="428665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1023" y="3312869"/>
            <a:ext cx="504873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0803" y="3798792"/>
            <a:ext cx="495347" cy="41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2953" y="4589607"/>
            <a:ext cx="514399" cy="4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24044"/>
            <a:ext cx="8640000" cy="1624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0494" y="1832755"/>
            <a:ext cx="285777" cy="35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4827" y="1832755"/>
            <a:ext cx="752546" cy="35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348880"/>
            <a:ext cx="8640000" cy="3688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814871" y="3664023"/>
            <a:ext cx="190518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557010" y="5493788"/>
            <a:ext cx="285777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7336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1909" y="1439368"/>
            <a:ext cx="1820064" cy="29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2292" y="1439368"/>
            <a:ext cx="1828153" cy="29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1619672" y="2105592"/>
            <a:ext cx="68456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4895552" y="2105592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/>
          <p:cNvSpPr/>
          <p:nvPr/>
        </p:nvSpPr>
        <p:spPr bwMode="white">
          <a:xfrm>
            <a:off x="683568" y="2580696"/>
            <a:ext cx="2016224" cy="365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4"/>
          <p:cNvSpPr/>
          <p:nvPr/>
        </p:nvSpPr>
        <p:spPr bwMode="white">
          <a:xfrm>
            <a:off x="4211961" y="2701388"/>
            <a:ext cx="1944216" cy="353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8680"/>
            <a:ext cx="8302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89975" y="887503"/>
            <a:ext cx="1125975" cy="32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0341" y="887503"/>
            <a:ext cx="1858317" cy="32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1907704" y="1577152"/>
            <a:ext cx="673441" cy="53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5724128" y="1577152"/>
            <a:ext cx="820958" cy="51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4"/>
          <p:cNvSpPr/>
          <p:nvPr/>
        </p:nvSpPr>
        <p:spPr bwMode="white">
          <a:xfrm>
            <a:off x="899592" y="2262680"/>
            <a:ext cx="2088232" cy="404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4"/>
          <p:cNvSpPr/>
          <p:nvPr/>
        </p:nvSpPr>
        <p:spPr bwMode="white">
          <a:xfrm>
            <a:off x="4781887" y="2109266"/>
            <a:ext cx="2016224" cy="365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99391"/>
            <a:ext cx="6552728" cy="4205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05064"/>
            <a:ext cx="6552728" cy="297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683568" y="2276872"/>
            <a:ext cx="4968552" cy="182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12949" y="5229201"/>
            <a:ext cx="5355195" cy="162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503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87464" y="3899203"/>
            <a:ext cx="133362" cy="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821" y="3861048"/>
            <a:ext cx="3476957" cy="45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2612" y="3899203"/>
            <a:ext cx="133362" cy="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1961" y="3861048"/>
            <a:ext cx="3595966" cy="45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1323" y="3985051"/>
            <a:ext cx="333406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821" y="4671835"/>
            <a:ext cx="1543197" cy="362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5821" y="5406312"/>
            <a:ext cx="3486482" cy="4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7992888" cy="398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984514"/>
            <a:ext cx="7992888" cy="283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9512" y="4074810"/>
            <a:ext cx="7344816" cy="278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2022-07-17T07:22:37Z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