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90" y="3501008"/>
            <a:ext cx="8326012" cy="69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384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51784" y="2553480"/>
            <a:ext cx="457243" cy="34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4243" y="3402152"/>
            <a:ext cx="790650" cy="34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269"/>
          <a:stretch/>
        </p:blipFill>
        <p:spPr>
          <a:xfrm>
            <a:off x="251520" y="4031506"/>
            <a:ext cx="8640000" cy="162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947131" y="5091494"/>
            <a:ext cx="552502" cy="34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04864"/>
            <a:ext cx="8640000" cy="3966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24145" y="3549333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4630" y="3549333"/>
            <a:ext cx="285777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8798" y="5504059"/>
            <a:ext cx="285777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3472" y="5494524"/>
            <a:ext cx="704917" cy="352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930"/>
          <a:stretch/>
        </p:blipFill>
        <p:spPr>
          <a:xfrm>
            <a:off x="323528" y="630329"/>
            <a:ext cx="8640000" cy="157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4734024" y="810643"/>
            <a:ext cx="504873" cy="42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514707" y="1631896"/>
            <a:ext cx="514399" cy="46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338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33484" y="2436544"/>
            <a:ext cx="367753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3484" y="4065170"/>
            <a:ext cx="367753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9127" y="5666192"/>
            <a:ext cx="432110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163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4"/>
          <p:cNvSpPr/>
          <p:nvPr/>
        </p:nvSpPr>
        <p:spPr bwMode="white">
          <a:xfrm>
            <a:off x="539552" y="2276872"/>
            <a:ext cx="2592288" cy="435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"/>
          <p:cNvSpPr/>
          <p:nvPr/>
        </p:nvSpPr>
        <p:spPr bwMode="white">
          <a:xfrm>
            <a:off x="1835696" y="1628800"/>
            <a:ext cx="152414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4139952" y="2420888"/>
            <a:ext cx="194421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6063680" y="2459228"/>
            <a:ext cx="2108719" cy="255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"/>
          <p:cNvSpPr/>
          <p:nvPr/>
        </p:nvSpPr>
        <p:spPr bwMode="white">
          <a:xfrm>
            <a:off x="5796136" y="1645634"/>
            <a:ext cx="252028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518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9592" y="1960555"/>
            <a:ext cx="2592288" cy="435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969" y="1980433"/>
            <a:ext cx="2160240" cy="415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5736" y="1290622"/>
            <a:ext cx="152414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444209" y="1810852"/>
            <a:ext cx="2160240" cy="415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035681" y="1239600"/>
            <a:ext cx="152414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54414"/>
            <a:ext cx="8640000" cy="5178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0537" y="3338405"/>
            <a:ext cx="138636" cy="10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76" y="3290718"/>
            <a:ext cx="58326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8641" y="4187238"/>
            <a:ext cx="1584420" cy="48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524" y="4978848"/>
            <a:ext cx="3822415" cy="63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680" y="5245898"/>
            <a:ext cx="673378" cy="25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978"/>
            <a:ext cx="5256584" cy="436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7"/>
            <a:ext cx="5256584" cy="254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4395435"/>
            <a:ext cx="4898160" cy="243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2022-07-17T07:02:13Z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