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6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58" y="3429000"/>
            <a:ext cx="8240275" cy="84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9973"/>
            <a:ext cx="7848872" cy="6668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4"/>
          <p:cNvSpPr/>
          <p:nvPr/>
        </p:nvSpPr>
        <p:spPr bwMode="white">
          <a:xfrm>
            <a:off x="323528" y="2924944"/>
            <a:ext cx="2954763" cy="381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6"/>
          <p:cNvSpPr/>
          <p:nvPr/>
        </p:nvSpPr>
        <p:spPr bwMode="white">
          <a:xfrm>
            <a:off x="1800909" y="2276872"/>
            <a:ext cx="1261226" cy="39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4"/>
          <p:cNvSpPr/>
          <p:nvPr/>
        </p:nvSpPr>
        <p:spPr bwMode="white">
          <a:xfrm>
            <a:off x="4045226" y="2777820"/>
            <a:ext cx="1678902" cy="396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/>
          <p:cNvSpPr/>
          <p:nvPr/>
        </p:nvSpPr>
        <p:spPr bwMode="white">
          <a:xfrm>
            <a:off x="5724128" y="2788571"/>
            <a:ext cx="2016224" cy="172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6"/>
          <p:cNvSpPr/>
          <p:nvPr/>
        </p:nvSpPr>
        <p:spPr bwMode="white">
          <a:xfrm>
            <a:off x="5580112" y="2203958"/>
            <a:ext cx="1261226" cy="39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1612"/>
            <a:ext cx="6264696" cy="261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19694"/>
            <a:ext cx="6264696" cy="201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39357"/>
            <a:ext cx="6264696" cy="2113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5148064" y="965708"/>
            <a:ext cx="405414" cy="35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023700" y="3685075"/>
            <a:ext cx="333406" cy="35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43608" y="5574220"/>
            <a:ext cx="395404" cy="531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98310"/>
            <a:ext cx="8640000" cy="3218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17032"/>
            <a:ext cx="8640000" cy="247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42623" y="4261930"/>
            <a:ext cx="828754" cy="100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561896" y="4261930"/>
            <a:ext cx="838280" cy="99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590694" y="4261930"/>
            <a:ext cx="819228" cy="100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714972" y="4261930"/>
            <a:ext cx="828754" cy="100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734244" y="4261930"/>
            <a:ext cx="819228" cy="100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743991" y="4261930"/>
            <a:ext cx="828754" cy="37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46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0405" y="4605425"/>
            <a:ext cx="3688653" cy="56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4131" y="4653136"/>
            <a:ext cx="212806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05" y="5397431"/>
            <a:ext cx="3698787" cy="5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446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966"/>
          <a:stretch/>
        </p:blipFill>
        <p:spPr>
          <a:xfrm>
            <a:off x="323528" y="4578483"/>
            <a:ext cx="8640000" cy="2421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4653136"/>
            <a:ext cx="7703717" cy="2204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27109"/>
            <a:ext cx="6622301" cy="1759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457"/>
          <a:stretch/>
        </p:blipFill>
        <p:spPr>
          <a:xfrm>
            <a:off x="251520" y="-171400"/>
            <a:ext cx="6622301" cy="1698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55" y="3286467"/>
            <a:ext cx="6622301" cy="359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49085" y="3286467"/>
            <a:ext cx="6194304" cy="357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2022-07-17T06:51:22Z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