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060848"/>
            <a:ext cx="7611241" cy="7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53" y="3501008"/>
            <a:ext cx="8297286" cy="721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2656"/>
            <a:ext cx="8640000" cy="542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36296" y="2619530"/>
            <a:ext cx="454470" cy="42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6296" y="4293096"/>
            <a:ext cx="454470" cy="43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6765" y="5050347"/>
            <a:ext cx="534002" cy="60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101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4"/>
          <p:cNvSpPr/>
          <p:nvPr/>
        </p:nvSpPr>
        <p:spPr bwMode="white">
          <a:xfrm>
            <a:off x="611560" y="2708920"/>
            <a:ext cx="2429106" cy="376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4"/>
          <p:cNvSpPr/>
          <p:nvPr/>
        </p:nvSpPr>
        <p:spPr bwMode="white">
          <a:xfrm>
            <a:off x="1826113" y="1842558"/>
            <a:ext cx="1368152" cy="52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4427984" y="2363996"/>
            <a:ext cx="2429106" cy="376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5724128" y="1839891"/>
            <a:ext cx="1368152" cy="52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4353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5112" y="2105592"/>
            <a:ext cx="2429106" cy="376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9528" y="2105592"/>
            <a:ext cx="2505314" cy="3762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303264" y="1454657"/>
            <a:ext cx="1368152" cy="52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191696" y="1354449"/>
            <a:ext cx="1368152" cy="521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7560840" cy="3782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4103948" y="3367332"/>
            <a:ext cx="468052" cy="421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076057" y="1114439"/>
            <a:ext cx="1764279" cy="267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8" y="3978739"/>
            <a:ext cx="7560360" cy="2911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4"/>
          <p:cNvSpPr/>
          <p:nvPr/>
        </p:nvSpPr>
        <p:spPr bwMode="white">
          <a:xfrm>
            <a:off x="4126058" y="6309320"/>
            <a:ext cx="517950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5076057" y="4113161"/>
            <a:ext cx="1764279" cy="270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57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5"/>
          <p:cNvSpPr/>
          <p:nvPr/>
        </p:nvSpPr>
        <p:spPr bwMode="white">
          <a:xfrm>
            <a:off x="323528" y="4077073"/>
            <a:ext cx="806489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76148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81920" y="4407510"/>
            <a:ext cx="117538" cy="6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961" y="4399113"/>
            <a:ext cx="1066245" cy="31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1920" y="4617422"/>
            <a:ext cx="117538" cy="67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2184" y="4365527"/>
            <a:ext cx="2166073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81920" y="5171591"/>
            <a:ext cx="117538" cy="5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3961" y="5129609"/>
            <a:ext cx="3274296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28039" y="5163195"/>
            <a:ext cx="1771478" cy="319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3961" y="5885294"/>
            <a:ext cx="4785510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88640"/>
            <a:ext cx="77369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94981" y="3917706"/>
            <a:ext cx="119423" cy="6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2716" y="3917706"/>
            <a:ext cx="119423" cy="6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3422" y="3883573"/>
            <a:ext cx="3326811" cy="40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2339" y="3883573"/>
            <a:ext cx="3053842" cy="40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3422" y="4651573"/>
            <a:ext cx="2883236" cy="4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77294" y="4651573"/>
            <a:ext cx="3488886" cy="4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3422" y="5419573"/>
            <a:ext cx="2465252" cy="4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09569" y="5428106"/>
            <a:ext cx="1416027" cy="40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2022-07-17T06:04:25Z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