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694"/>
            <a:ext cx="8640000" cy="3791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797978"/>
            <a:ext cx="8640000" cy="2527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57432" y="4065036"/>
            <a:ext cx="5925115" cy="2136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60848"/>
            <a:ext cx="7611241" cy="7200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08" y="3645024"/>
            <a:ext cx="8903792" cy="464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647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09922" y="4071862"/>
            <a:ext cx="285777" cy="34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4266" y="4921208"/>
            <a:ext cx="781124" cy="34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3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49627" y="2214763"/>
            <a:ext cx="542976" cy="343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07444" y="2214763"/>
            <a:ext cx="304829" cy="343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54853" y="4093322"/>
            <a:ext cx="285777" cy="343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12317" y="5027833"/>
            <a:ext cx="295303" cy="352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188640"/>
            <a:ext cx="7704856" cy="6357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79712" y="1916831"/>
            <a:ext cx="720080" cy="926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46324" y="1916832"/>
            <a:ext cx="874972" cy="3826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31998" y="2843398"/>
            <a:ext cx="815508" cy="320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2815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8" name="Rectangle 5"/>
          <p:cNvSpPr/>
          <p:nvPr/>
        </p:nvSpPr>
        <p:spPr bwMode="white">
          <a:xfrm>
            <a:off x="539552" y="1988840"/>
            <a:ext cx="2232248" cy="4320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4"/>
          <p:cNvSpPr/>
          <p:nvPr/>
        </p:nvSpPr>
        <p:spPr bwMode="white">
          <a:xfrm>
            <a:off x="1835696" y="1340769"/>
            <a:ext cx="1368152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5"/>
          <p:cNvSpPr/>
          <p:nvPr/>
        </p:nvSpPr>
        <p:spPr bwMode="white">
          <a:xfrm>
            <a:off x="3708216" y="2055170"/>
            <a:ext cx="2087920" cy="3390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5"/>
          <p:cNvSpPr/>
          <p:nvPr/>
        </p:nvSpPr>
        <p:spPr bwMode="white">
          <a:xfrm>
            <a:off x="5796917" y="2012573"/>
            <a:ext cx="2232248" cy="3144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4"/>
          <p:cNvSpPr/>
          <p:nvPr/>
        </p:nvSpPr>
        <p:spPr bwMode="white">
          <a:xfrm>
            <a:off x="5544888" y="1376500"/>
            <a:ext cx="2411487" cy="612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5029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91192" y="3263279"/>
            <a:ext cx="133362" cy="66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91192" y="3501858"/>
            <a:ext cx="133362" cy="76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7652" y="3215563"/>
            <a:ext cx="5639338" cy="45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48126" y="4055362"/>
            <a:ext cx="3200705" cy="45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7432" y="4895162"/>
            <a:ext cx="7592149" cy="45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442" y="30832"/>
            <a:ext cx="8208912" cy="3234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435250"/>
            <a:ext cx="8208912" cy="3381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7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346811"/>
            <a:ext cx="7839823" cy="3811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2022-07-17T05:57:26Z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